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2.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3.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notesSlides/notesSlide4.xml" ContentType="application/vnd.openxmlformats-officedocument.presentationml.notesSlide+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28"/>
  </p:notesMasterIdLst>
  <p:sldIdLst>
    <p:sldId id="599" r:id="rId3"/>
    <p:sldId id="257" r:id="rId4"/>
    <p:sldId id="258" r:id="rId5"/>
    <p:sldId id="262" r:id="rId6"/>
    <p:sldId id="260" r:id="rId7"/>
    <p:sldId id="261" r:id="rId8"/>
    <p:sldId id="698" r:id="rId9"/>
    <p:sldId id="271" r:id="rId10"/>
    <p:sldId id="699" r:id="rId11"/>
    <p:sldId id="264" r:id="rId12"/>
    <p:sldId id="263" r:id="rId13"/>
    <p:sldId id="272" r:id="rId14"/>
    <p:sldId id="273" r:id="rId15"/>
    <p:sldId id="259" r:id="rId16"/>
    <p:sldId id="700" r:id="rId17"/>
    <p:sldId id="597" r:id="rId18"/>
    <p:sldId id="265" r:id="rId19"/>
    <p:sldId id="596" r:id="rId20"/>
    <p:sldId id="266" r:id="rId21"/>
    <p:sldId id="267" r:id="rId22"/>
    <p:sldId id="580" r:id="rId23"/>
    <p:sldId id="583" r:id="rId24"/>
    <p:sldId id="507" r:id="rId25"/>
    <p:sldId id="598" r:id="rId26"/>
    <p:sldId id="592"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2E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9" d="100"/>
          <a:sy n="119" d="100"/>
        </p:scale>
        <p:origin x="132" y="2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diagrams/_rels/data10.xml.rels><?xml version="1.0" encoding="UTF-8" standalone="yes"?>
<Relationships xmlns="http://schemas.openxmlformats.org/package/2006/relationships"><Relationship Id="rId1" Type="http://schemas.openxmlformats.org/officeDocument/2006/relationships/hyperlink" Target="https://www.openrecords.pa.gov/Appeals/DocketSearch.cfm" TargetMode="External"/></Relationships>
</file>

<file path=ppt/diagrams/_rels/data11.xml.rels><?xml version="1.0" encoding="UTF-8" standalone="yes"?>
<Relationships xmlns="http://schemas.openxmlformats.org/package/2006/relationships"><Relationship Id="rId1" Type="http://schemas.openxmlformats.org/officeDocument/2006/relationships/hyperlink" Target="https://www.openrecords.pa.gov/Appeals/DocketSheet.cfm?docket=20242159" TargetMode="External"/></Relationships>
</file>

<file path=ppt/diagrams/_rels/data12.xml.rels><?xml version="1.0" encoding="UTF-8" standalone="yes"?>
<Relationships xmlns="http://schemas.openxmlformats.org/package/2006/relationships"><Relationship Id="rId2" Type="http://schemas.openxmlformats.org/officeDocument/2006/relationships/image" Target="../media/image8.svg"/><Relationship Id="rId1" Type="http://schemas.openxmlformats.org/officeDocument/2006/relationships/image" Target="../media/image7.png"/></Relationships>
</file>

<file path=ppt/diagrams/_rels/data13.xml.rels><?xml version="1.0" encoding="UTF-8" standalone="yes"?>
<Relationships xmlns="http://schemas.openxmlformats.org/package/2006/relationships"><Relationship Id="rId2" Type="http://schemas.openxmlformats.org/officeDocument/2006/relationships/image" Target="../media/image8.svg"/><Relationship Id="rId1" Type="http://schemas.openxmlformats.org/officeDocument/2006/relationships/image" Target="../media/image7.png"/></Relationships>
</file>

<file path=ppt/diagrams/_rels/data14.xml.rels><?xml version="1.0" encoding="UTF-8" standalone="yes"?>
<Relationships xmlns="http://schemas.openxmlformats.org/package/2006/relationships"><Relationship Id="rId1" Type="http://schemas.openxmlformats.org/officeDocument/2006/relationships/hyperlink" Target="https://www.openrecords.pa.gov/Appeals/DocketSheet.cfm?docket=20242263" TargetMode="External"/></Relationships>
</file>

<file path=ppt/diagrams/_rels/data27.xml.rels><?xml version="1.0" encoding="UTF-8" standalone="yes"?>
<Relationships xmlns="http://schemas.openxmlformats.org/package/2006/relationships"><Relationship Id="rId3" Type="http://schemas.openxmlformats.org/officeDocument/2006/relationships/hyperlink" Target="https://www.openrecords.pa.gov/" TargetMode="External"/><Relationship Id="rId2" Type="http://schemas.openxmlformats.org/officeDocument/2006/relationships/hyperlink" Target="mailto:openrecords@pa.gov" TargetMode="External"/><Relationship Id="rId1" Type="http://schemas.openxmlformats.org/officeDocument/2006/relationships/hyperlink" Target="https://www.openrecords.pa.gov/ContactOOR.cfm" TargetMode="External"/></Relationships>
</file>

<file path=ppt/diagrams/_rels/data28.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3.png"/><Relationship Id="rId7" Type="http://schemas.openxmlformats.org/officeDocument/2006/relationships/image" Target="../media/image13.png"/><Relationship Id="rId2" Type="http://schemas.openxmlformats.org/officeDocument/2006/relationships/hyperlink" Target="mailto:openrecords@pa.gov" TargetMode="External"/><Relationship Id="rId1" Type="http://schemas.openxmlformats.org/officeDocument/2006/relationships/hyperlink" Target="http://www.openrecords.pa.gov/" TargetMode="External"/><Relationship Id="rId6" Type="http://schemas.openxmlformats.org/officeDocument/2006/relationships/image" Target="../media/image12.svg"/><Relationship Id="rId11" Type="http://schemas.openxmlformats.org/officeDocument/2006/relationships/image" Target="../media/image17.sv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4.svg"/><Relationship Id="rId9" Type="http://schemas.openxmlformats.org/officeDocument/2006/relationships/image" Target="../media/image15.jpeg"/></Relationships>
</file>

<file path=ppt/diagrams/_rels/data8.xml.rels><?xml version="1.0" encoding="UTF-8" standalone="yes"?>
<Relationships xmlns="http://schemas.openxmlformats.org/package/2006/relationships"><Relationship Id="rId3" Type="http://schemas.openxmlformats.org/officeDocument/2006/relationships/hyperlink" Target="https://www.openrecords.pa.gov/Appeals/DocketSheet.cfm?docket=20130246" TargetMode="External"/><Relationship Id="rId2" Type="http://schemas.openxmlformats.org/officeDocument/2006/relationships/hyperlink" Target="https://www.openrecords.pa.gov/Appeals/DocketSheet.cfm?docket=20231439" TargetMode="External"/><Relationship Id="rId1" Type="http://schemas.openxmlformats.org/officeDocument/2006/relationships/hyperlink" Target="https://www.openrecords.pa.gov/Appeals/DocketSheet.cfm?docket=20232329" TargetMode="External"/></Relationships>
</file>

<file path=ppt/diagrams/_rels/data9.xml.rels><?xml version="1.0" encoding="UTF-8" standalone="yes"?>
<Relationships xmlns="http://schemas.openxmlformats.org/package/2006/relationships"><Relationship Id="rId1" Type="http://schemas.openxmlformats.org/officeDocument/2006/relationships/hyperlink" Target="https://www.openrecords.pa.gov/Appeals/DocketSheet.cfm?docket=20240543" TargetMode="External"/></Relationships>
</file>

<file path=ppt/diagrams/_rels/drawing10.xml.rels><?xml version="1.0" encoding="UTF-8" standalone="yes"?>
<Relationships xmlns="http://schemas.openxmlformats.org/package/2006/relationships"><Relationship Id="rId1" Type="http://schemas.openxmlformats.org/officeDocument/2006/relationships/hyperlink" Target="https://www.openrecords.pa.gov/Appeals/DocketSearch.cfm" TargetMode="External"/></Relationships>
</file>

<file path=ppt/diagrams/_rels/drawing12.xml.rels><?xml version="1.0" encoding="UTF-8" standalone="yes"?>
<Relationships xmlns="http://schemas.openxmlformats.org/package/2006/relationships"><Relationship Id="rId2" Type="http://schemas.openxmlformats.org/officeDocument/2006/relationships/image" Target="../media/image8.svg"/><Relationship Id="rId1" Type="http://schemas.openxmlformats.org/officeDocument/2006/relationships/image" Target="../media/image7.png"/></Relationships>
</file>

<file path=ppt/diagrams/_rels/drawing13.xml.rels><?xml version="1.0" encoding="UTF-8" standalone="yes"?>
<Relationships xmlns="http://schemas.openxmlformats.org/package/2006/relationships"><Relationship Id="rId2" Type="http://schemas.openxmlformats.org/officeDocument/2006/relationships/image" Target="../media/image8.svg"/><Relationship Id="rId1" Type="http://schemas.openxmlformats.org/officeDocument/2006/relationships/image" Target="../media/image7.png"/></Relationships>
</file>

<file path=ppt/diagrams/_rels/drawing27.xml.rels><?xml version="1.0" encoding="UTF-8" standalone="yes"?>
<Relationships xmlns="http://schemas.openxmlformats.org/package/2006/relationships"><Relationship Id="rId3" Type="http://schemas.openxmlformats.org/officeDocument/2006/relationships/hyperlink" Target="https://www.openrecords.pa.gov/" TargetMode="External"/><Relationship Id="rId2" Type="http://schemas.openxmlformats.org/officeDocument/2006/relationships/hyperlink" Target="mailto:openrecords@pa.gov" TargetMode="External"/><Relationship Id="rId1" Type="http://schemas.openxmlformats.org/officeDocument/2006/relationships/hyperlink" Target="https://www.openrecords.pa.gov/ContactOOR.cfm" TargetMode="External"/></Relationships>
</file>

<file path=ppt/diagrams/_rels/drawing28.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4.svg"/><Relationship Id="rId7"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hyperlink" Target="http://www.openrecords.pa.gov/" TargetMode="External"/><Relationship Id="rId6" Type="http://schemas.openxmlformats.org/officeDocument/2006/relationships/hyperlink" Target="mailto:openrecords@pa.gov" TargetMode="External"/><Relationship Id="rId11" Type="http://schemas.openxmlformats.org/officeDocument/2006/relationships/image" Target="../media/image17.svg"/><Relationship Id="rId5" Type="http://schemas.openxmlformats.org/officeDocument/2006/relationships/image" Target="../media/image12.svg"/><Relationship Id="rId10" Type="http://schemas.openxmlformats.org/officeDocument/2006/relationships/image" Target="../media/image16.png"/><Relationship Id="rId4" Type="http://schemas.openxmlformats.org/officeDocument/2006/relationships/image" Target="../media/image11.png"/><Relationship Id="rId9" Type="http://schemas.openxmlformats.org/officeDocument/2006/relationships/image" Target="../media/image15.jpe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C9B530-3BDC-4612-8D4F-0556C96AD415}" type="doc">
      <dgm:prSet loTypeId="urn:microsoft.com/office/officeart/2005/8/layout/list1" loCatId="list" qsTypeId="urn:microsoft.com/office/officeart/2005/8/quickstyle/simple1" qsCatId="simple" csTypeId="urn:microsoft.com/office/officeart/2005/8/colors/accent0_3" csCatId="mainScheme" phldr="1"/>
      <dgm:spPr/>
      <dgm:t>
        <a:bodyPr/>
        <a:lstStyle/>
        <a:p>
          <a:endParaRPr lang="en-US"/>
        </a:p>
      </dgm:t>
    </dgm:pt>
    <dgm:pt modelId="{28ED3840-045B-4EE5-9373-99A50501BD8B}">
      <dgm:prSet phldrT="[Text]" custT="1"/>
      <dgm:spPr>
        <a:solidFill>
          <a:srgbClr val="0C2E48"/>
        </a:solidFill>
      </dgm:spPr>
      <dgm:t>
        <a:bodyPr/>
        <a:lstStyle/>
        <a:p>
          <a:pPr>
            <a:buNone/>
          </a:pPr>
          <a:r>
            <a:rPr lang="en-US" sz="3200" dirty="0">
              <a:latin typeface="+mj-lt"/>
            </a:rPr>
            <a:t>Today’s Topics</a:t>
          </a:r>
        </a:p>
      </dgm:t>
    </dgm:pt>
    <dgm:pt modelId="{8B64F50A-0668-4A22-92F3-6319BD9ADB46}" type="parTrans" cxnId="{FE2B2DCC-5FA1-405F-8F06-7DA1BBA6DBD0}">
      <dgm:prSet/>
      <dgm:spPr/>
      <dgm:t>
        <a:bodyPr/>
        <a:lstStyle/>
        <a:p>
          <a:endParaRPr lang="en-US"/>
        </a:p>
      </dgm:t>
    </dgm:pt>
    <dgm:pt modelId="{1B146F73-A076-47EB-98AC-1A5EC2F97F1C}" type="sibTrans" cxnId="{FE2B2DCC-5FA1-405F-8F06-7DA1BBA6DBD0}">
      <dgm:prSet/>
      <dgm:spPr/>
      <dgm:t>
        <a:bodyPr/>
        <a:lstStyle/>
        <a:p>
          <a:endParaRPr lang="en-US"/>
        </a:p>
      </dgm:t>
    </dgm:pt>
    <dgm:pt modelId="{D7D7E90E-0D1F-4178-9D9C-6BBCB5ACB681}">
      <dgm:prSet custT="1"/>
      <dgm:spPr>
        <a:solidFill>
          <a:schemeClr val="tx2">
            <a:lumMod val="20000"/>
            <a:lumOff val="80000"/>
            <a:alpha val="90000"/>
          </a:schemeClr>
        </a:solidFill>
      </dgm:spPr>
      <dgm:t>
        <a:bodyPr/>
        <a:lstStyle/>
        <a:p>
          <a:r>
            <a:rPr lang="en-US" sz="2800" dirty="0">
              <a:solidFill>
                <a:srgbClr val="0C2E48"/>
              </a:solidFill>
              <a:latin typeface="Calibri Light" panose="020F0302020204030204" pitchFamily="34" charset="0"/>
              <a:cs typeface="Calibri Light" panose="020F0302020204030204" pitchFamily="34" charset="0"/>
            </a:rPr>
            <a:t>Bulk requesters</a:t>
          </a:r>
          <a:br>
            <a:rPr lang="en-US" sz="2800" dirty="0">
              <a:solidFill>
                <a:srgbClr val="0C2E48"/>
              </a:solidFill>
              <a:latin typeface="Calibri Light" panose="020F0302020204030204" pitchFamily="34" charset="0"/>
              <a:cs typeface="Calibri Light" panose="020F0302020204030204" pitchFamily="34" charset="0"/>
            </a:rPr>
          </a:br>
          <a:r>
            <a:rPr lang="en-US" sz="2800" dirty="0">
              <a:solidFill>
                <a:srgbClr val="0C2E48"/>
              </a:solidFill>
              <a:latin typeface="Calibri Light" panose="020F0302020204030204" pitchFamily="34" charset="0"/>
              <a:cs typeface="Calibri Light" panose="020F0302020204030204" pitchFamily="34" charset="0"/>
            </a:rPr>
            <a:t>- Anonymous requesters </a:t>
          </a:r>
          <a:br>
            <a:rPr lang="en-US" sz="2800" dirty="0">
              <a:solidFill>
                <a:srgbClr val="0C2E48"/>
              </a:solidFill>
              <a:latin typeface="Calibri Light" panose="020F0302020204030204" pitchFamily="34" charset="0"/>
              <a:cs typeface="Calibri Light" panose="020F0302020204030204" pitchFamily="34" charset="0"/>
            </a:rPr>
          </a:br>
          <a:r>
            <a:rPr lang="en-US" sz="2800" dirty="0">
              <a:solidFill>
                <a:srgbClr val="0C2E48"/>
              </a:solidFill>
              <a:latin typeface="Calibri Light" panose="020F0302020204030204" pitchFamily="34" charset="0"/>
              <a:cs typeface="Calibri Light" panose="020F0302020204030204" pitchFamily="34" charset="0"/>
            </a:rPr>
            <a:t>- Agency Policy</a:t>
          </a:r>
        </a:p>
      </dgm:t>
    </dgm:pt>
    <dgm:pt modelId="{B89B25A6-D0C3-4724-AB26-F2FE63B1944A}" type="parTrans" cxnId="{884140B6-3C62-4499-A824-912CBEC9470E}">
      <dgm:prSet/>
      <dgm:spPr/>
      <dgm:t>
        <a:bodyPr/>
        <a:lstStyle/>
        <a:p>
          <a:endParaRPr lang="en-US"/>
        </a:p>
      </dgm:t>
    </dgm:pt>
    <dgm:pt modelId="{5B0BBA9C-3B49-457B-A306-80697130F1C9}" type="sibTrans" cxnId="{884140B6-3C62-4499-A824-912CBEC9470E}">
      <dgm:prSet/>
      <dgm:spPr/>
      <dgm:t>
        <a:bodyPr/>
        <a:lstStyle/>
        <a:p>
          <a:endParaRPr lang="en-US"/>
        </a:p>
      </dgm:t>
    </dgm:pt>
    <dgm:pt modelId="{C3C4005C-E2B8-481F-BBA4-D3851A224D6A}">
      <dgm:prSet custT="1"/>
      <dgm:spPr>
        <a:solidFill>
          <a:schemeClr val="tx2">
            <a:lumMod val="20000"/>
            <a:lumOff val="80000"/>
            <a:alpha val="90000"/>
          </a:schemeClr>
        </a:solidFill>
      </dgm:spPr>
      <dgm:t>
        <a:bodyPr/>
        <a:lstStyle/>
        <a:p>
          <a:r>
            <a:rPr lang="en-US" sz="2800" dirty="0">
              <a:solidFill>
                <a:srgbClr val="0C2E48"/>
              </a:solidFill>
              <a:latin typeface="Calibri Light" panose="020F0302020204030204" pitchFamily="34" charset="0"/>
              <a:cs typeface="Calibri Light" panose="020F0302020204030204" pitchFamily="34" charset="0"/>
            </a:rPr>
            <a:t>Artificial Intelligence (AI)</a:t>
          </a:r>
          <a:br>
            <a:rPr lang="en-US" sz="2800" dirty="0">
              <a:solidFill>
                <a:srgbClr val="0C2E48"/>
              </a:solidFill>
              <a:latin typeface="Calibri Light" panose="020F0302020204030204" pitchFamily="34" charset="0"/>
              <a:cs typeface="Calibri Light" panose="020F0302020204030204" pitchFamily="34" charset="0"/>
            </a:rPr>
          </a:br>
          <a:r>
            <a:rPr lang="en-US" sz="2800" dirty="0">
              <a:solidFill>
                <a:srgbClr val="0C2E48"/>
              </a:solidFill>
              <a:latin typeface="Calibri Light" panose="020F0302020204030204" pitchFamily="34" charset="0"/>
              <a:cs typeface="Calibri Light" panose="020F0302020204030204" pitchFamily="34" charset="0"/>
            </a:rPr>
            <a:t>- Automated requests </a:t>
          </a:r>
          <a:br>
            <a:rPr lang="en-US" sz="2800" dirty="0">
              <a:solidFill>
                <a:srgbClr val="0C2E48"/>
              </a:solidFill>
              <a:latin typeface="Calibri Light" panose="020F0302020204030204" pitchFamily="34" charset="0"/>
              <a:cs typeface="Calibri Light" panose="020F0302020204030204" pitchFamily="34" charset="0"/>
            </a:rPr>
          </a:br>
          <a:r>
            <a:rPr lang="en-US" sz="2800" dirty="0">
              <a:solidFill>
                <a:srgbClr val="0C2E48"/>
              </a:solidFill>
              <a:latin typeface="Calibri Light" panose="020F0302020204030204" pitchFamily="34" charset="0"/>
              <a:cs typeface="Calibri Light" panose="020F0302020204030204" pitchFamily="34" charset="0"/>
            </a:rPr>
            <a:t>- Bots</a:t>
          </a:r>
        </a:p>
      </dgm:t>
    </dgm:pt>
    <dgm:pt modelId="{F2E62414-E90D-4C7A-AD53-429246A1D3E2}" type="parTrans" cxnId="{88B4627A-37AC-46AF-A4E4-98AA9E6AC367}">
      <dgm:prSet/>
      <dgm:spPr/>
      <dgm:t>
        <a:bodyPr/>
        <a:lstStyle/>
        <a:p>
          <a:endParaRPr lang="en-US"/>
        </a:p>
      </dgm:t>
    </dgm:pt>
    <dgm:pt modelId="{68DEA8E3-D1DA-4307-A724-E12E673D2CE2}" type="sibTrans" cxnId="{88B4627A-37AC-46AF-A4E4-98AA9E6AC367}">
      <dgm:prSet/>
      <dgm:spPr/>
      <dgm:t>
        <a:bodyPr/>
        <a:lstStyle/>
        <a:p>
          <a:endParaRPr lang="en-US"/>
        </a:p>
      </dgm:t>
    </dgm:pt>
    <dgm:pt modelId="{AC0C3D15-9D78-4659-9890-396CCC9E0AD6}">
      <dgm:prSet custT="1"/>
      <dgm:spPr>
        <a:solidFill>
          <a:schemeClr val="tx2">
            <a:lumMod val="20000"/>
            <a:lumOff val="80000"/>
            <a:alpha val="90000"/>
          </a:schemeClr>
        </a:solidFill>
      </dgm:spPr>
      <dgm:t>
        <a:bodyPr/>
        <a:lstStyle/>
        <a:p>
          <a:r>
            <a:rPr lang="en-US" sz="2800" dirty="0">
              <a:solidFill>
                <a:srgbClr val="0C2E48"/>
              </a:solidFill>
              <a:latin typeface="Calibri Light" panose="020F0302020204030204" pitchFamily="34" charset="0"/>
              <a:cs typeface="Calibri Light" panose="020F0302020204030204" pitchFamily="34" charset="0"/>
            </a:rPr>
            <a:t>OOR’s New Standard </a:t>
          </a:r>
          <a:br>
            <a:rPr lang="en-US" sz="2800" dirty="0">
              <a:solidFill>
                <a:srgbClr val="0C2E48"/>
              </a:solidFill>
              <a:latin typeface="Calibri Light" panose="020F0302020204030204" pitchFamily="34" charset="0"/>
              <a:cs typeface="Calibri Light" panose="020F0302020204030204" pitchFamily="34" charset="0"/>
            </a:rPr>
          </a:br>
          <a:r>
            <a:rPr lang="en-US" sz="2800" dirty="0">
              <a:solidFill>
                <a:srgbClr val="0C2E48"/>
              </a:solidFill>
              <a:latin typeface="Calibri Light" panose="020F0302020204030204" pitchFamily="34" charset="0"/>
              <a:cs typeface="Calibri Light" panose="020F0302020204030204" pitchFamily="34" charset="0"/>
            </a:rPr>
            <a:t>RTKL Request Form</a:t>
          </a:r>
        </a:p>
      </dgm:t>
    </dgm:pt>
    <dgm:pt modelId="{9F6865A3-3C0A-4F96-BF6B-D6D4B8F27CD0}" type="parTrans" cxnId="{AFDC0243-30FB-4EAA-89CF-BC995080C34F}">
      <dgm:prSet/>
      <dgm:spPr/>
      <dgm:t>
        <a:bodyPr/>
        <a:lstStyle/>
        <a:p>
          <a:endParaRPr lang="en-US"/>
        </a:p>
      </dgm:t>
    </dgm:pt>
    <dgm:pt modelId="{8E690721-C7BF-4808-A758-198DC27EA34E}" type="sibTrans" cxnId="{AFDC0243-30FB-4EAA-89CF-BC995080C34F}">
      <dgm:prSet/>
      <dgm:spPr/>
      <dgm:t>
        <a:bodyPr/>
        <a:lstStyle/>
        <a:p>
          <a:endParaRPr lang="en-US"/>
        </a:p>
      </dgm:t>
    </dgm:pt>
    <dgm:pt modelId="{32E20203-7096-483E-87BF-D4F508FFC837}">
      <dgm:prSet custT="1"/>
      <dgm:spPr>
        <a:solidFill>
          <a:schemeClr val="tx2">
            <a:lumMod val="20000"/>
            <a:lumOff val="80000"/>
            <a:alpha val="90000"/>
          </a:schemeClr>
        </a:solidFill>
      </dgm:spPr>
      <dgm:t>
        <a:bodyPr/>
        <a:lstStyle/>
        <a:p>
          <a:r>
            <a:rPr lang="en-US" sz="2800" dirty="0">
              <a:solidFill>
                <a:srgbClr val="0C2E48"/>
              </a:solidFill>
              <a:latin typeface="Calibri Light" panose="020F0302020204030204" pitchFamily="34" charset="0"/>
              <a:cs typeface="Calibri Light" panose="020F0302020204030204" pitchFamily="34" charset="0"/>
            </a:rPr>
            <a:t>Sunshine Act: Executive Sessions</a:t>
          </a:r>
          <a:endParaRPr lang="en-US" sz="3200" dirty="0">
            <a:solidFill>
              <a:srgbClr val="0C2E48"/>
            </a:solidFill>
            <a:latin typeface="Calibri Light" panose="020F0302020204030204" pitchFamily="34" charset="0"/>
            <a:cs typeface="Calibri Light" panose="020F0302020204030204" pitchFamily="34" charset="0"/>
          </a:endParaRPr>
        </a:p>
      </dgm:t>
    </dgm:pt>
    <dgm:pt modelId="{6ECFAC24-D274-4174-81AE-9B7F87F19D9C}" type="parTrans" cxnId="{81B0DDCF-D02E-4401-B052-852063BB3898}">
      <dgm:prSet/>
      <dgm:spPr/>
      <dgm:t>
        <a:bodyPr/>
        <a:lstStyle/>
        <a:p>
          <a:endParaRPr lang="en-US"/>
        </a:p>
      </dgm:t>
    </dgm:pt>
    <dgm:pt modelId="{54AD8A60-AF9E-4B7C-9A27-17CA7B741F39}" type="sibTrans" cxnId="{81B0DDCF-D02E-4401-B052-852063BB3898}">
      <dgm:prSet/>
      <dgm:spPr/>
      <dgm:t>
        <a:bodyPr/>
        <a:lstStyle/>
        <a:p>
          <a:endParaRPr lang="en-US"/>
        </a:p>
      </dgm:t>
    </dgm:pt>
    <dgm:pt modelId="{3E94A87D-C022-4395-B8DD-A7768B2F4DB4}" type="pres">
      <dgm:prSet presAssocID="{9EC9B530-3BDC-4612-8D4F-0556C96AD415}" presName="linear" presStyleCnt="0">
        <dgm:presLayoutVars>
          <dgm:dir/>
          <dgm:animLvl val="lvl"/>
          <dgm:resizeHandles val="exact"/>
        </dgm:presLayoutVars>
      </dgm:prSet>
      <dgm:spPr/>
    </dgm:pt>
    <dgm:pt modelId="{9CFACB81-B40E-4111-8E4D-BEFB0E84CE43}" type="pres">
      <dgm:prSet presAssocID="{28ED3840-045B-4EE5-9373-99A50501BD8B}" presName="parentLin" presStyleCnt="0"/>
      <dgm:spPr/>
    </dgm:pt>
    <dgm:pt modelId="{7FE86364-A4D8-47ED-96D1-5459D20169BD}" type="pres">
      <dgm:prSet presAssocID="{28ED3840-045B-4EE5-9373-99A50501BD8B}" presName="parentLeftMargin" presStyleLbl="node1" presStyleIdx="0" presStyleCnt="1"/>
      <dgm:spPr/>
    </dgm:pt>
    <dgm:pt modelId="{D03FFFBD-9148-44E7-8C6F-686224A88ABB}" type="pres">
      <dgm:prSet presAssocID="{28ED3840-045B-4EE5-9373-99A50501BD8B}" presName="parentText" presStyleLbl="node1" presStyleIdx="0" presStyleCnt="1" custScaleX="108256">
        <dgm:presLayoutVars>
          <dgm:chMax val="0"/>
          <dgm:bulletEnabled val="1"/>
        </dgm:presLayoutVars>
      </dgm:prSet>
      <dgm:spPr/>
    </dgm:pt>
    <dgm:pt modelId="{0D02A585-0C32-4E1C-A4D2-7940C2905FFF}" type="pres">
      <dgm:prSet presAssocID="{28ED3840-045B-4EE5-9373-99A50501BD8B}" presName="negativeSpace" presStyleCnt="0"/>
      <dgm:spPr/>
    </dgm:pt>
    <dgm:pt modelId="{6DC99B49-2FCD-4379-A876-17D64FDD3097}" type="pres">
      <dgm:prSet presAssocID="{28ED3840-045B-4EE5-9373-99A50501BD8B}" presName="childText" presStyleLbl="conFgAcc1" presStyleIdx="0" presStyleCnt="1">
        <dgm:presLayoutVars>
          <dgm:bulletEnabled val="1"/>
        </dgm:presLayoutVars>
      </dgm:prSet>
      <dgm:spPr/>
    </dgm:pt>
  </dgm:ptLst>
  <dgm:cxnLst>
    <dgm:cxn modelId="{D30EFB18-554B-46D7-9512-5865C301E176}" type="presOf" srcId="{28ED3840-045B-4EE5-9373-99A50501BD8B}" destId="{D03FFFBD-9148-44E7-8C6F-686224A88ABB}" srcOrd="1" destOrd="0" presId="urn:microsoft.com/office/officeart/2005/8/layout/list1"/>
    <dgm:cxn modelId="{7E97C81F-5054-478C-A053-D7E339645E6F}" type="presOf" srcId="{D7D7E90E-0D1F-4178-9D9C-6BBCB5ACB681}" destId="{6DC99B49-2FCD-4379-A876-17D64FDD3097}" srcOrd="0" destOrd="0" presId="urn:microsoft.com/office/officeart/2005/8/layout/list1"/>
    <dgm:cxn modelId="{79DC582B-55F5-452F-AFD7-AE23AF5BCB68}" type="presOf" srcId="{32E20203-7096-483E-87BF-D4F508FFC837}" destId="{6DC99B49-2FCD-4379-A876-17D64FDD3097}" srcOrd="0" destOrd="3" presId="urn:microsoft.com/office/officeart/2005/8/layout/list1"/>
    <dgm:cxn modelId="{AFDC0243-30FB-4EAA-89CF-BC995080C34F}" srcId="{28ED3840-045B-4EE5-9373-99A50501BD8B}" destId="{AC0C3D15-9D78-4659-9890-396CCC9E0AD6}" srcOrd="2" destOrd="0" parTransId="{9F6865A3-3C0A-4F96-BF6B-D6D4B8F27CD0}" sibTransId="{8E690721-C7BF-4808-A758-198DC27EA34E}"/>
    <dgm:cxn modelId="{DAB06869-AD2C-45FE-8422-74B617871A2B}" type="presOf" srcId="{28ED3840-045B-4EE5-9373-99A50501BD8B}" destId="{7FE86364-A4D8-47ED-96D1-5459D20169BD}" srcOrd="0" destOrd="0" presId="urn:microsoft.com/office/officeart/2005/8/layout/list1"/>
    <dgm:cxn modelId="{3876794F-56C7-4EA2-9D56-3B6BCBB1DCD0}" type="presOf" srcId="{AC0C3D15-9D78-4659-9890-396CCC9E0AD6}" destId="{6DC99B49-2FCD-4379-A876-17D64FDD3097}" srcOrd="0" destOrd="2" presId="urn:microsoft.com/office/officeart/2005/8/layout/list1"/>
    <dgm:cxn modelId="{88B4627A-37AC-46AF-A4E4-98AA9E6AC367}" srcId="{28ED3840-045B-4EE5-9373-99A50501BD8B}" destId="{C3C4005C-E2B8-481F-BBA4-D3851A224D6A}" srcOrd="1" destOrd="0" parTransId="{F2E62414-E90D-4C7A-AD53-429246A1D3E2}" sibTransId="{68DEA8E3-D1DA-4307-A724-E12E673D2CE2}"/>
    <dgm:cxn modelId="{884140B6-3C62-4499-A824-912CBEC9470E}" srcId="{28ED3840-045B-4EE5-9373-99A50501BD8B}" destId="{D7D7E90E-0D1F-4178-9D9C-6BBCB5ACB681}" srcOrd="0" destOrd="0" parTransId="{B89B25A6-D0C3-4724-AB26-F2FE63B1944A}" sibTransId="{5B0BBA9C-3B49-457B-A306-80697130F1C9}"/>
    <dgm:cxn modelId="{FE2B2DCC-5FA1-405F-8F06-7DA1BBA6DBD0}" srcId="{9EC9B530-3BDC-4612-8D4F-0556C96AD415}" destId="{28ED3840-045B-4EE5-9373-99A50501BD8B}" srcOrd="0" destOrd="0" parTransId="{8B64F50A-0668-4A22-92F3-6319BD9ADB46}" sibTransId="{1B146F73-A076-47EB-98AC-1A5EC2F97F1C}"/>
    <dgm:cxn modelId="{C41FB2CD-5A26-4B01-8945-815C4C940382}" type="presOf" srcId="{9EC9B530-3BDC-4612-8D4F-0556C96AD415}" destId="{3E94A87D-C022-4395-B8DD-A7768B2F4DB4}" srcOrd="0" destOrd="0" presId="urn:microsoft.com/office/officeart/2005/8/layout/list1"/>
    <dgm:cxn modelId="{81B0DDCF-D02E-4401-B052-852063BB3898}" srcId="{28ED3840-045B-4EE5-9373-99A50501BD8B}" destId="{32E20203-7096-483E-87BF-D4F508FFC837}" srcOrd="3" destOrd="0" parTransId="{6ECFAC24-D274-4174-81AE-9B7F87F19D9C}" sibTransId="{54AD8A60-AF9E-4B7C-9A27-17CA7B741F39}"/>
    <dgm:cxn modelId="{1B134CE5-EE69-4992-B903-7637AB7EF134}" type="presOf" srcId="{C3C4005C-E2B8-481F-BBA4-D3851A224D6A}" destId="{6DC99B49-2FCD-4379-A876-17D64FDD3097}" srcOrd="0" destOrd="1" presId="urn:microsoft.com/office/officeart/2005/8/layout/list1"/>
    <dgm:cxn modelId="{FAF539F1-73D7-4E20-A355-B5F458251FED}" type="presParOf" srcId="{3E94A87D-C022-4395-B8DD-A7768B2F4DB4}" destId="{9CFACB81-B40E-4111-8E4D-BEFB0E84CE43}" srcOrd="0" destOrd="0" presId="urn:microsoft.com/office/officeart/2005/8/layout/list1"/>
    <dgm:cxn modelId="{6D4670DD-BE49-4316-AAFA-D137039D942C}" type="presParOf" srcId="{9CFACB81-B40E-4111-8E4D-BEFB0E84CE43}" destId="{7FE86364-A4D8-47ED-96D1-5459D20169BD}" srcOrd="0" destOrd="0" presId="urn:microsoft.com/office/officeart/2005/8/layout/list1"/>
    <dgm:cxn modelId="{5D197239-E4F5-4BB6-A610-7C8C95340C3B}" type="presParOf" srcId="{9CFACB81-B40E-4111-8E4D-BEFB0E84CE43}" destId="{D03FFFBD-9148-44E7-8C6F-686224A88ABB}" srcOrd="1" destOrd="0" presId="urn:microsoft.com/office/officeart/2005/8/layout/list1"/>
    <dgm:cxn modelId="{8AEDFAB1-0C20-4AD0-B827-4ACA4D9250CA}" type="presParOf" srcId="{3E94A87D-C022-4395-B8DD-A7768B2F4DB4}" destId="{0D02A585-0C32-4E1C-A4D2-7940C2905FFF}" srcOrd="1" destOrd="0" presId="urn:microsoft.com/office/officeart/2005/8/layout/list1"/>
    <dgm:cxn modelId="{9D9ED38D-2E26-4497-9F65-F216F79041B0}" type="presParOf" srcId="{3E94A87D-C022-4395-B8DD-A7768B2F4DB4}" destId="{6DC99B49-2FCD-4379-A876-17D64FDD3097}"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19A1BA9-1930-4EA0-8323-A5A57B1D90D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E5C9713-3766-4726-A041-EEDCEC7D136E}">
      <dgm:prSet phldrT="[Text]"/>
      <dgm:spPr>
        <a:solidFill>
          <a:schemeClr val="bg1"/>
        </a:solidFill>
      </dgm:spPr>
      <dgm:t>
        <a:bodyPr/>
        <a:lstStyle/>
        <a:p>
          <a:r>
            <a:rPr lang="en-US" dirty="0">
              <a:solidFill>
                <a:srgbClr val="0C2E48"/>
              </a:solidFill>
            </a:rPr>
            <a:t>For larger list, use the </a:t>
          </a:r>
          <a:r>
            <a:rPr lang="en-US" dirty="0">
              <a:hlinkClick xmlns:r="http://schemas.openxmlformats.org/officeDocument/2006/relationships" r:id="rId1"/>
            </a:rPr>
            <a:t>OOR’s Docket Search </a:t>
          </a:r>
          <a:r>
            <a:rPr lang="en-US" dirty="0">
              <a:solidFill>
                <a:srgbClr val="0C2E48"/>
              </a:solidFill>
            </a:rPr>
            <a:t>using the term ‘anonymous’ in the description field. </a:t>
          </a:r>
        </a:p>
      </dgm:t>
    </dgm:pt>
    <dgm:pt modelId="{9551742B-08AF-4E53-B794-C80F37536192}" type="parTrans" cxnId="{6ACF4C56-C60D-4EF3-A08A-653A67059FAA}">
      <dgm:prSet/>
      <dgm:spPr/>
      <dgm:t>
        <a:bodyPr/>
        <a:lstStyle/>
        <a:p>
          <a:endParaRPr lang="en-US"/>
        </a:p>
      </dgm:t>
    </dgm:pt>
    <dgm:pt modelId="{7577F95B-72F3-4F23-8D71-A19AC118F078}" type="sibTrans" cxnId="{6ACF4C56-C60D-4EF3-A08A-653A67059FAA}">
      <dgm:prSet/>
      <dgm:spPr/>
      <dgm:t>
        <a:bodyPr/>
        <a:lstStyle/>
        <a:p>
          <a:endParaRPr lang="en-US"/>
        </a:p>
      </dgm:t>
    </dgm:pt>
    <dgm:pt modelId="{00034A19-4FFB-4F4B-A492-8FFC03720074}" type="pres">
      <dgm:prSet presAssocID="{119A1BA9-1930-4EA0-8323-A5A57B1D90D8}" presName="linear" presStyleCnt="0">
        <dgm:presLayoutVars>
          <dgm:animLvl val="lvl"/>
          <dgm:resizeHandles val="exact"/>
        </dgm:presLayoutVars>
      </dgm:prSet>
      <dgm:spPr/>
    </dgm:pt>
    <dgm:pt modelId="{E45B50C3-BA0A-4809-A57F-FFED5776E94B}" type="pres">
      <dgm:prSet presAssocID="{4E5C9713-3766-4726-A041-EEDCEC7D136E}" presName="parentText" presStyleLbl="node1" presStyleIdx="0" presStyleCnt="1">
        <dgm:presLayoutVars>
          <dgm:chMax val="0"/>
          <dgm:bulletEnabled val="1"/>
        </dgm:presLayoutVars>
      </dgm:prSet>
      <dgm:spPr/>
    </dgm:pt>
  </dgm:ptLst>
  <dgm:cxnLst>
    <dgm:cxn modelId="{4635004A-81CC-4429-BA00-675777C27B80}" type="presOf" srcId="{4E5C9713-3766-4726-A041-EEDCEC7D136E}" destId="{E45B50C3-BA0A-4809-A57F-FFED5776E94B}" srcOrd="0" destOrd="0" presId="urn:microsoft.com/office/officeart/2005/8/layout/vList2"/>
    <dgm:cxn modelId="{6ACF4C56-C60D-4EF3-A08A-653A67059FAA}" srcId="{119A1BA9-1930-4EA0-8323-A5A57B1D90D8}" destId="{4E5C9713-3766-4726-A041-EEDCEC7D136E}" srcOrd="0" destOrd="0" parTransId="{9551742B-08AF-4E53-B794-C80F37536192}" sibTransId="{7577F95B-72F3-4F23-8D71-A19AC118F078}"/>
    <dgm:cxn modelId="{E6C9969D-6295-4F36-8CEA-CADD5BE32606}" type="presOf" srcId="{119A1BA9-1930-4EA0-8323-A5A57B1D90D8}" destId="{00034A19-4FFB-4F4B-A492-8FFC03720074}" srcOrd="0" destOrd="0" presId="urn:microsoft.com/office/officeart/2005/8/layout/vList2"/>
    <dgm:cxn modelId="{F6D9E5FC-BC2B-4211-8EAF-F322998A7113}" type="presParOf" srcId="{00034A19-4FFB-4F4B-A492-8FFC03720074}" destId="{E45B50C3-BA0A-4809-A57F-FFED5776E94B}"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BD5FB44-9ED8-49CC-9B8B-B1BC89C5A70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1365B9C-560C-4FF8-AAAB-CADA3351726C}">
      <dgm:prSet phldrT="[Text]" custT="1"/>
      <dgm:spPr>
        <a:solidFill>
          <a:srgbClr val="0C2E48"/>
        </a:solidFill>
      </dgm:spPr>
      <dgm:t>
        <a:bodyPr/>
        <a:lstStyle/>
        <a:p>
          <a:r>
            <a:rPr lang="en-US" sz="2800" u="sng" dirty="0">
              <a:solidFill>
                <a:schemeClr val="bg1"/>
              </a:solidFill>
            </a:rPr>
            <a:t>Jason </a:t>
          </a:r>
          <a:r>
            <a:rPr lang="en-US" sz="2800" u="sng" dirty="0" err="1">
              <a:solidFill>
                <a:schemeClr val="bg1"/>
              </a:solidFill>
            </a:rPr>
            <a:t>Delp</a:t>
          </a:r>
          <a:r>
            <a:rPr lang="en-US" sz="2800" u="sng" dirty="0">
              <a:solidFill>
                <a:schemeClr val="bg1"/>
              </a:solidFill>
            </a:rPr>
            <a:t> v. Barrett Township</a:t>
          </a:r>
          <a:r>
            <a:rPr lang="en-US" sz="2800" dirty="0">
              <a:solidFill>
                <a:schemeClr val="bg1"/>
              </a:solidFill>
            </a:rPr>
            <a:t>, OOR </a:t>
          </a:r>
          <a:r>
            <a:rPr lang="en-US" sz="2800" dirty="0" err="1">
              <a:solidFill>
                <a:schemeClr val="bg1"/>
              </a:solidFill>
            </a:rPr>
            <a:t>Dkt</a:t>
          </a:r>
          <a:r>
            <a:rPr lang="en-US" sz="2800" dirty="0">
              <a:solidFill>
                <a:schemeClr val="bg1"/>
              </a:solidFill>
            </a:rPr>
            <a:t>. AP 2024-2159</a:t>
          </a:r>
        </a:p>
      </dgm:t>
      <dgm:extLst>
        <a:ext uri="{E40237B7-FDA0-4F09-8148-C483321AD2D9}">
          <dgm14:cNvPr xmlns:dgm14="http://schemas.microsoft.com/office/drawing/2010/diagram" id="0" name="">
            <a:hlinkClick xmlns:r="http://schemas.openxmlformats.org/officeDocument/2006/relationships" r:id="rId1"/>
          </dgm14:cNvPr>
        </a:ext>
      </dgm:extLst>
    </dgm:pt>
    <dgm:pt modelId="{8B1EEC2D-DF5B-495D-A13E-1FA747321D5B}" type="parTrans" cxnId="{35706D93-AAD0-48F6-A739-24E499664FE2}">
      <dgm:prSet/>
      <dgm:spPr/>
      <dgm:t>
        <a:bodyPr/>
        <a:lstStyle/>
        <a:p>
          <a:endParaRPr lang="en-US"/>
        </a:p>
      </dgm:t>
    </dgm:pt>
    <dgm:pt modelId="{749C6EAA-9CF3-4C97-86DF-6B1842954641}" type="sibTrans" cxnId="{35706D93-AAD0-48F6-A739-24E499664FE2}">
      <dgm:prSet/>
      <dgm:spPr/>
      <dgm:t>
        <a:bodyPr/>
        <a:lstStyle/>
        <a:p>
          <a:endParaRPr lang="en-US"/>
        </a:p>
      </dgm:t>
    </dgm:pt>
    <dgm:pt modelId="{DC61ED4A-0566-46F4-A839-4A8D15A7D067}">
      <dgm:prSet custT="1"/>
      <dgm:spPr/>
      <dgm:t>
        <a:bodyPr/>
        <a:lstStyle/>
        <a:p>
          <a:r>
            <a:rPr lang="en-US" sz="2400" dirty="0">
              <a:solidFill>
                <a:srgbClr val="0C2E48"/>
              </a:solidFill>
            </a:rPr>
            <a:t>Agency denied requests as incomplete and anonymous because the Requester did not provide his mailing address or telephone number.</a:t>
          </a:r>
        </a:p>
      </dgm:t>
    </dgm:pt>
    <dgm:pt modelId="{94529D8E-6D6E-46A8-890B-A6AFA2873FAA}" type="parTrans" cxnId="{2DED0528-8FA7-4507-9C9E-0F3FB5C6D508}">
      <dgm:prSet/>
      <dgm:spPr/>
      <dgm:t>
        <a:bodyPr/>
        <a:lstStyle/>
        <a:p>
          <a:endParaRPr lang="en-US"/>
        </a:p>
      </dgm:t>
    </dgm:pt>
    <dgm:pt modelId="{0E8533C9-E737-4B9D-A221-23A7CA3EF243}" type="sibTrans" cxnId="{2DED0528-8FA7-4507-9C9E-0F3FB5C6D508}">
      <dgm:prSet/>
      <dgm:spPr/>
      <dgm:t>
        <a:bodyPr/>
        <a:lstStyle/>
        <a:p>
          <a:endParaRPr lang="en-US"/>
        </a:p>
      </dgm:t>
    </dgm:pt>
    <dgm:pt modelId="{A3C4D208-79F4-404D-9F5F-03200CAD5ACF}">
      <dgm:prSet custT="1"/>
      <dgm:spPr/>
      <dgm:t>
        <a:bodyPr/>
        <a:lstStyle/>
        <a:p>
          <a:r>
            <a:rPr lang="en-US" sz="2400" dirty="0">
              <a:solidFill>
                <a:srgbClr val="0C2E48"/>
              </a:solidFill>
            </a:rPr>
            <a:t>Both requests included a full name and email address.</a:t>
          </a:r>
        </a:p>
      </dgm:t>
    </dgm:pt>
    <dgm:pt modelId="{A9765F60-2D89-4314-A206-B5977523100A}" type="parTrans" cxnId="{01E6FCA3-56A2-4A37-A125-E52B361CDCF5}">
      <dgm:prSet/>
      <dgm:spPr/>
      <dgm:t>
        <a:bodyPr/>
        <a:lstStyle/>
        <a:p>
          <a:endParaRPr lang="en-US"/>
        </a:p>
      </dgm:t>
    </dgm:pt>
    <dgm:pt modelId="{5A77B1C7-2CDE-4B8C-B8AD-FEA061FD077E}" type="sibTrans" cxnId="{01E6FCA3-56A2-4A37-A125-E52B361CDCF5}">
      <dgm:prSet/>
      <dgm:spPr/>
      <dgm:t>
        <a:bodyPr/>
        <a:lstStyle/>
        <a:p>
          <a:endParaRPr lang="en-US"/>
        </a:p>
      </dgm:t>
    </dgm:pt>
    <dgm:pt modelId="{B398D7B2-BB51-4EC9-9025-83164E756942}">
      <dgm:prSet custT="1"/>
      <dgm:spPr/>
      <dgm:t>
        <a:bodyPr/>
        <a:lstStyle/>
        <a:p>
          <a:r>
            <a:rPr lang="en-US" sz="2400" dirty="0">
              <a:solidFill>
                <a:srgbClr val="0C2E48"/>
              </a:solidFill>
            </a:rPr>
            <a:t>Because requests included a full name and email address, they satisfied Section 703 of the RTKL. 65 P.S. § 67.703. </a:t>
          </a:r>
        </a:p>
      </dgm:t>
    </dgm:pt>
    <dgm:pt modelId="{546721E1-E808-43F9-88A7-A65AFD5A8B0F}" type="parTrans" cxnId="{50D4562C-E99D-4CD1-B0C8-5B149CB7AFD7}">
      <dgm:prSet/>
      <dgm:spPr/>
      <dgm:t>
        <a:bodyPr/>
        <a:lstStyle/>
        <a:p>
          <a:endParaRPr lang="en-US"/>
        </a:p>
      </dgm:t>
    </dgm:pt>
    <dgm:pt modelId="{C07C1FF0-2E84-4D87-A143-BBFC7521626F}" type="sibTrans" cxnId="{50D4562C-E99D-4CD1-B0C8-5B149CB7AFD7}">
      <dgm:prSet/>
      <dgm:spPr/>
      <dgm:t>
        <a:bodyPr/>
        <a:lstStyle/>
        <a:p>
          <a:endParaRPr lang="en-US"/>
        </a:p>
      </dgm:t>
    </dgm:pt>
    <dgm:pt modelId="{042723E0-3E15-40B3-930E-E1A25031C31E}">
      <dgm:prSet custT="1"/>
      <dgm:spPr>
        <a:solidFill>
          <a:schemeClr val="tx2">
            <a:lumMod val="20000"/>
            <a:lumOff val="80000"/>
          </a:schemeClr>
        </a:solidFill>
      </dgm:spPr>
      <dgm:t>
        <a:bodyPr/>
        <a:lstStyle/>
        <a:p>
          <a:r>
            <a:rPr lang="en-US" sz="2400" dirty="0">
              <a:solidFill>
                <a:srgbClr val="0C2E48"/>
              </a:solidFill>
            </a:rPr>
            <a:t>The Township presented no evidence before the OOR supporting the assertion that the requests were anonymously filed.</a:t>
          </a:r>
        </a:p>
      </dgm:t>
    </dgm:pt>
    <dgm:pt modelId="{E6ABF802-CDC3-42A3-941B-FA6226E47B69}" type="parTrans" cxnId="{67FDD89E-B03D-4771-AD8D-242498B24CDB}">
      <dgm:prSet/>
      <dgm:spPr/>
      <dgm:t>
        <a:bodyPr/>
        <a:lstStyle/>
        <a:p>
          <a:endParaRPr lang="en-US"/>
        </a:p>
      </dgm:t>
    </dgm:pt>
    <dgm:pt modelId="{5F0477B5-E378-4A14-94D7-0CDDA7B48E59}" type="sibTrans" cxnId="{67FDD89E-B03D-4771-AD8D-242498B24CDB}">
      <dgm:prSet/>
      <dgm:spPr/>
      <dgm:t>
        <a:bodyPr/>
        <a:lstStyle/>
        <a:p>
          <a:endParaRPr lang="en-US"/>
        </a:p>
      </dgm:t>
    </dgm:pt>
    <dgm:pt modelId="{BA8B9047-70A5-4262-9B5E-FC63E15A11B5}" type="pres">
      <dgm:prSet presAssocID="{4BD5FB44-9ED8-49CC-9B8B-B1BC89C5A705}" presName="linear" presStyleCnt="0">
        <dgm:presLayoutVars>
          <dgm:animLvl val="lvl"/>
          <dgm:resizeHandles val="exact"/>
        </dgm:presLayoutVars>
      </dgm:prSet>
      <dgm:spPr/>
    </dgm:pt>
    <dgm:pt modelId="{B82E1BD6-6AD6-40A5-A809-51FA15F5F4E4}" type="pres">
      <dgm:prSet presAssocID="{71365B9C-560C-4FF8-AAAB-CADA3351726C}" presName="parentText" presStyleLbl="node1" presStyleIdx="0" presStyleCnt="2">
        <dgm:presLayoutVars>
          <dgm:chMax val="0"/>
          <dgm:bulletEnabled val="1"/>
        </dgm:presLayoutVars>
      </dgm:prSet>
      <dgm:spPr/>
    </dgm:pt>
    <dgm:pt modelId="{44F7CA03-CCF2-4601-811C-42E61A3494B9}" type="pres">
      <dgm:prSet presAssocID="{71365B9C-560C-4FF8-AAAB-CADA3351726C}" presName="childText" presStyleLbl="revTx" presStyleIdx="0" presStyleCnt="1">
        <dgm:presLayoutVars>
          <dgm:bulletEnabled val="1"/>
        </dgm:presLayoutVars>
      </dgm:prSet>
      <dgm:spPr/>
    </dgm:pt>
    <dgm:pt modelId="{B8DFD165-AA31-434C-8923-4FE02DF52BC8}" type="pres">
      <dgm:prSet presAssocID="{042723E0-3E15-40B3-930E-E1A25031C31E}" presName="parentText" presStyleLbl="node1" presStyleIdx="1" presStyleCnt="2" custScaleY="72871">
        <dgm:presLayoutVars>
          <dgm:chMax val="0"/>
          <dgm:bulletEnabled val="1"/>
        </dgm:presLayoutVars>
      </dgm:prSet>
      <dgm:spPr/>
    </dgm:pt>
  </dgm:ptLst>
  <dgm:cxnLst>
    <dgm:cxn modelId="{A2C2DA03-1425-4DD2-82F8-3134D4DC4DEB}" type="presOf" srcId="{71365B9C-560C-4FF8-AAAB-CADA3351726C}" destId="{B82E1BD6-6AD6-40A5-A809-51FA15F5F4E4}" srcOrd="0" destOrd="0" presId="urn:microsoft.com/office/officeart/2005/8/layout/vList2"/>
    <dgm:cxn modelId="{2DED0528-8FA7-4507-9C9E-0F3FB5C6D508}" srcId="{71365B9C-560C-4FF8-AAAB-CADA3351726C}" destId="{DC61ED4A-0566-46F4-A839-4A8D15A7D067}" srcOrd="0" destOrd="0" parTransId="{94529D8E-6D6E-46A8-890B-A6AFA2873FAA}" sibTransId="{0E8533C9-E737-4B9D-A221-23A7CA3EF243}"/>
    <dgm:cxn modelId="{50D4562C-E99D-4CD1-B0C8-5B149CB7AFD7}" srcId="{71365B9C-560C-4FF8-AAAB-CADA3351726C}" destId="{B398D7B2-BB51-4EC9-9025-83164E756942}" srcOrd="2" destOrd="0" parTransId="{546721E1-E808-43F9-88A7-A65AFD5A8B0F}" sibTransId="{C07C1FF0-2E84-4D87-A143-BBFC7521626F}"/>
    <dgm:cxn modelId="{A2ADB745-23F8-43D1-9A38-9B6782336D55}" type="presOf" srcId="{A3C4D208-79F4-404D-9F5F-03200CAD5ACF}" destId="{44F7CA03-CCF2-4601-811C-42E61A3494B9}" srcOrd="0" destOrd="1" presId="urn:microsoft.com/office/officeart/2005/8/layout/vList2"/>
    <dgm:cxn modelId="{35706D93-AAD0-48F6-A739-24E499664FE2}" srcId="{4BD5FB44-9ED8-49CC-9B8B-B1BC89C5A705}" destId="{71365B9C-560C-4FF8-AAAB-CADA3351726C}" srcOrd="0" destOrd="0" parTransId="{8B1EEC2D-DF5B-495D-A13E-1FA747321D5B}" sibTransId="{749C6EAA-9CF3-4C97-86DF-6B1842954641}"/>
    <dgm:cxn modelId="{67FDD89E-B03D-4771-AD8D-242498B24CDB}" srcId="{4BD5FB44-9ED8-49CC-9B8B-B1BC89C5A705}" destId="{042723E0-3E15-40B3-930E-E1A25031C31E}" srcOrd="1" destOrd="0" parTransId="{E6ABF802-CDC3-42A3-941B-FA6226E47B69}" sibTransId="{5F0477B5-E378-4A14-94D7-0CDDA7B48E59}"/>
    <dgm:cxn modelId="{B413D49F-5BD4-4726-9641-108A10B470BF}" type="presOf" srcId="{B398D7B2-BB51-4EC9-9025-83164E756942}" destId="{44F7CA03-CCF2-4601-811C-42E61A3494B9}" srcOrd="0" destOrd="2" presId="urn:microsoft.com/office/officeart/2005/8/layout/vList2"/>
    <dgm:cxn modelId="{01E6FCA3-56A2-4A37-A125-E52B361CDCF5}" srcId="{71365B9C-560C-4FF8-AAAB-CADA3351726C}" destId="{A3C4D208-79F4-404D-9F5F-03200CAD5ACF}" srcOrd="1" destOrd="0" parTransId="{A9765F60-2D89-4314-A206-B5977523100A}" sibTransId="{5A77B1C7-2CDE-4B8C-B8AD-FEA061FD077E}"/>
    <dgm:cxn modelId="{2EC8D3CA-5B78-4958-8FCB-3CAB3BD0B977}" type="presOf" srcId="{DC61ED4A-0566-46F4-A839-4A8D15A7D067}" destId="{44F7CA03-CCF2-4601-811C-42E61A3494B9}" srcOrd="0" destOrd="0" presId="urn:microsoft.com/office/officeart/2005/8/layout/vList2"/>
    <dgm:cxn modelId="{85F6C8D7-1192-4CBA-B43E-E3645E547B2B}" type="presOf" srcId="{042723E0-3E15-40B3-930E-E1A25031C31E}" destId="{B8DFD165-AA31-434C-8923-4FE02DF52BC8}" srcOrd="0" destOrd="0" presId="urn:microsoft.com/office/officeart/2005/8/layout/vList2"/>
    <dgm:cxn modelId="{33EC38FC-B4C8-4357-B455-D91E314E3DE1}" type="presOf" srcId="{4BD5FB44-9ED8-49CC-9B8B-B1BC89C5A705}" destId="{BA8B9047-70A5-4262-9B5E-FC63E15A11B5}" srcOrd="0" destOrd="0" presId="urn:microsoft.com/office/officeart/2005/8/layout/vList2"/>
    <dgm:cxn modelId="{70D49F93-8B35-45E1-912A-58D0FEAF47E5}" type="presParOf" srcId="{BA8B9047-70A5-4262-9B5E-FC63E15A11B5}" destId="{B82E1BD6-6AD6-40A5-A809-51FA15F5F4E4}" srcOrd="0" destOrd="0" presId="urn:microsoft.com/office/officeart/2005/8/layout/vList2"/>
    <dgm:cxn modelId="{35A86B43-9D7C-416E-BF1D-C8B2998522A5}" type="presParOf" srcId="{BA8B9047-70A5-4262-9B5E-FC63E15A11B5}" destId="{44F7CA03-CCF2-4601-811C-42E61A3494B9}" srcOrd="1" destOrd="0" presId="urn:microsoft.com/office/officeart/2005/8/layout/vList2"/>
    <dgm:cxn modelId="{6C8ED134-2D95-4140-AD79-2801B6A423D8}" type="presParOf" srcId="{BA8B9047-70A5-4262-9B5E-FC63E15A11B5}" destId="{B8DFD165-AA31-434C-8923-4FE02DF52BC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2FF961B-22FD-4B53-AC3D-609CFE26DA9D}"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n-US"/>
        </a:p>
      </dgm:t>
    </dgm:pt>
    <dgm:pt modelId="{5EC16879-FDF3-47D4-BD58-BAAAC686270D}">
      <dgm:prSet phldrT="[Text]" custT="1"/>
      <dgm:spPr>
        <a:solidFill>
          <a:schemeClr val="tx2">
            <a:lumMod val="20000"/>
            <a:lumOff val="80000"/>
          </a:schemeClr>
        </a:solidFill>
      </dgm:spPr>
      <dgm:t>
        <a:bodyPr/>
        <a:lstStyle/>
        <a:p>
          <a:r>
            <a:rPr lang="en-US" sz="2800" u="sng" dirty="0">
              <a:solidFill>
                <a:srgbClr val="0C2E48"/>
              </a:solidFill>
            </a:rPr>
            <a:t>What if a requester uses automated system that conceals identity</a:t>
          </a:r>
          <a:r>
            <a:rPr lang="en-US" sz="2800" u="none" dirty="0">
              <a:solidFill>
                <a:srgbClr val="0C2E48"/>
              </a:solidFill>
            </a:rPr>
            <a:t>?</a:t>
          </a:r>
        </a:p>
      </dgm:t>
    </dgm:pt>
    <dgm:pt modelId="{CBB161E3-CC6F-4F04-97B5-4B39165A3D03}" type="parTrans" cxnId="{A6C8684F-FC6E-430A-B27B-640E11E0DFE9}">
      <dgm:prSet/>
      <dgm:spPr/>
      <dgm:t>
        <a:bodyPr/>
        <a:lstStyle/>
        <a:p>
          <a:endParaRPr lang="en-US"/>
        </a:p>
      </dgm:t>
    </dgm:pt>
    <dgm:pt modelId="{EF2EA04D-AFCA-4410-9448-A805710725BA}" type="sibTrans" cxnId="{A6C8684F-FC6E-430A-B27B-640E11E0DFE9}">
      <dgm:prSet/>
      <dgm:spPr/>
      <dgm:t>
        <a:bodyPr/>
        <a:lstStyle/>
        <a:p>
          <a:endParaRPr lang="en-US"/>
        </a:p>
      </dgm:t>
    </dgm:pt>
    <dgm:pt modelId="{F21CED52-0ED6-4EAA-B589-D6386F32CB5A}">
      <dgm:prSet custT="1"/>
      <dgm:spPr>
        <a:solidFill>
          <a:schemeClr val="tx2">
            <a:lumMod val="20000"/>
            <a:lumOff val="80000"/>
          </a:schemeClr>
        </a:solidFill>
      </dgm:spPr>
      <dgm:t>
        <a:bodyPr/>
        <a:lstStyle/>
        <a:p>
          <a:r>
            <a:rPr lang="en-US" sz="2400" dirty="0">
              <a:solidFill>
                <a:srgbClr val="0C2E48"/>
              </a:solidFill>
            </a:rPr>
            <a:t>Individual requesters are permitted to file requests using their own name.</a:t>
          </a:r>
        </a:p>
      </dgm:t>
    </dgm:pt>
    <dgm:pt modelId="{E401F3D7-F902-437B-BB79-CD0B29C3896B}" type="parTrans" cxnId="{C37F9EEC-753D-4962-8A15-F0343D42742C}">
      <dgm:prSet/>
      <dgm:spPr/>
      <dgm:t>
        <a:bodyPr/>
        <a:lstStyle/>
        <a:p>
          <a:endParaRPr lang="en-US"/>
        </a:p>
      </dgm:t>
    </dgm:pt>
    <dgm:pt modelId="{050EA692-DC9E-41C1-B68F-1C35348C7716}" type="sibTrans" cxnId="{C37F9EEC-753D-4962-8A15-F0343D42742C}">
      <dgm:prSet/>
      <dgm:spPr/>
      <dgm:t>
        <a:bodyPr/>
        <a:lstStyle/>
        <a:p>
          <a:endParaRPr lang="en-US"/>
        </a:p>
      </dgm:t>
    </dgm:pt>
    <dgm:pt modelId="{4065D11D-EDB5-4282-B3AB-F411C32CA7CE}">
      <dgm:prSet custT="1"/>
      <dgm:spPr>
        <a:solidFill>
          <a:schemeClr val="tx2">
            <a:lumMod val="20000"/>
            <a:lumOff val="80000"/>
          </a:schemeClr>
        </a:solidFill>
      </dgm:spPr>
      <dgm:t>
        <a:bodyPr/>
        <a:lstStyle/>
        <a:p>
          <a:r>
            <a:rPr lang="en-US" sz="2400" dirty="0">
              <a:solidFill>
                <a:srgbClr val="0C2E48"/>
              </a:solidFill>
            </a:rPr>
            <a:t>However, the use of a tool, process, or entity that creates anonymity or has an anonymous function may result in a finding that the request was anonymously filed, even if there is an identity attached to that request. </a:t>
          </a:r>
          <a:br>
            <a:rPr lang="en-US" sz="2100" dirty="0">
              <a:solidFill>
                <a:srgbClr val="0C2E48"/>
              </a:solidFill>
            </a:rPr>
          </a:br>
          <a:br>
            <a:rPr lang="en-US" sz="2100" dirty="0">
              <a:solidFill>
                <a:srgbClr val="0C2E48"/>
              </a:solidFill>
            </a:rPr>
          </a:br>
          <a:r>
            <a:rPr lang="en-US" sz="2100" i="0" u="sng" dirty="0">
              <a:solidFill>
                <a:srgbClr val="0C2E48"/>
              </a:solidFill>
            </a:rPr>
            <a:t>Curry and FOIA Buddy v. Sw. Sch. Dist.</a:t>
          </a:r>
          <a:r>
            <a:rPr lang="en-US" sz="2100" dirty="0">
              <a:solidFill>
                <a:srgbClr val="0C2E48"/>
              </a:solidFill>
            </a:rPr>
            <a:t>, OOR </a:t>
          </a:r>
          <a:r>
            <a:rPr lang="en-US" sz="2100" dirty="0" err="1">
              <a:solidFill>
                <a:srgbClr val="0C2E48"/>
              </a:solidFill>
            </a:rPr>
            <a:t>Dkt</a:t>
          </a:r>
          <a:r>
            <a:rPr lang="en-US" sz="2100" dirty="0">
              <a:solidFill>
                <a:srgbClr val="0C2E48"/>
              </a:solidFill>
            </a:rPr>
            <a:t>. AP 2024-1311</a:t>
          </a:r>
        </a:p>
      </dgm:t>
    </dgm:pt>
    <dgm:pt modelId="{4AC6754B-DB11-4719-BE5A-8955C130C714}" type="parTrans" cxnId="{4842C3D1-70A9-4015-86B3-A15D8A2D0C97}">
      <dgm:prSet/>
      <dgm:spPr/>
      <dgm:t>
        <a:bodyPr/>
        <a:lstStyle/>
        <a:p>
          <a:endParaRPr lang="en-US"/>
        </a:p>
      </dgm:t>
    </dgm:pt>
    <dgm:pt modelId="{5A5968C3-734A-4CF0-AC41-186C8BFB2F54}" type="sibTrans" cxnId="{4842C3D1-70A9-4015-86B3-A15D8A2D0C97}">
      <dgm:prSet/>
      <dgm:spPr/>
      <dgm:t>
        <a:bodyPr/>
        <a:lstStyle/>
        <a:p>
          <a:endParaRPr lang="en-US"/>
        </a:p>
      </dgm:t>
    </dgm:pt>
    <dgm:pt modelId="{62EA47B7-6DDB-463F-AC92-5E3339310E6E}" type="pres">
      <dgm:prSet presAssocID="{52FF961B-22FD-4B53-AC3D-609CFE26DA9D}" presName="linear" presStyleCnt="0">
        <dgm:presLayoutVars>
          <dgm:dir/>
          <dgm:resizeHandles val="exact"/>
        </dgm:presLayoutVars>
      </dgm:prSet>
      <dgm:spPr/>
    </dgm:pt>
    <dgm:pt modelId="{D87D4BFE-1045-4021-93EC-DC53896FC412}" type="pres">
      <dgm:prSet presAssocID="{5EC16879-FDF3-47D4-BD58-BAAAC686270D}" presName="comp" presStyleCnt="0"/>
      <dgm:spPr/>
    </dgm:pt>
    <dgm:pt modelId="{22028BA0-921F-4FCC-B4FF-1981EF9BF0FB}" type="pres">
      <dgm:prSet presAssocID="{5EC16879-FDF3-47D4-BD58-BAAAC686270D}" presName="box" presStyleLbl="node1" presStyleIdx="0" presStyleCnt="1"/>
      <dgm:spPr/>
    </dgm:pt>
    <dgm:pt modelId="{152929C2-BC6C-4876-8847-CDCB2AB1F2A5}" type="pres">
      <dgm:prSet presAssocID="{5EC16879-FDF3-47D4-BD58-BAAAC686270D}" presName="img" presStyleLbl="fgImgPlace1" presStyleIdx="0" presStyleCnt="1" custScaleX="83333" custScaleY="8359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33000" r="-33000"/>
          </a:stretch>
        </a:blipFill>
        <a:ln>
          <a:solidFill>
            <a:srgbClr val="0C2E48"/>
          </a:solidFill>
        </a:ln>
      </dgm:spPr>
      <dgm:extLst>
        <a:ext uri="{E40237B7-FDA0-4F09-8148-C483321AD2D9}">
          <dgm14:cNvPr xmlns:dgm14="http://schemas.microsoft.com/office/drawing/2010/diagram" id="0" name="" descr="Question Mark with solid fill"/>
        </a:ext>
      </dgm:extLst>
    </dgm:pt>
    <dgm:pt modelId="{461AA10C-5C51-4782-8A46-6CB7D0F0F8D3}" type="pres">
      <dgm:prSet presAssocID="{5EC16879-FDF3-47D4-BD58-BAAAC686270D}" presName="text" presStyleLbl="node1" presStyleIdx="0" presStyleCnt="1">
        <dgm:presLayoutVars>
          <dgm:bulletEnabled val="1"/>
        </dgm:presLayoutVars>
      </dgm:prSet>
      <dgm:spPr/>
    </dgm:pt>
  </dgm:ptLst>
  <dgm:cxnLst>
    <dgm:cxn modelId="{A6C8684F-FC6E-430A-B27B-640E11E0DFE9}" srcId="{52FF961B-22FD-4B53-AC3D-609CFE26DA9D}" destId="{5EC16879-FDF3-47D4-BD58-BAAAC686270D}" srcOrd="0" destOrd="0" parTransId="{CBB161E3-CC6F-4F04-97B5-4B39165A3D03}" sibTransId="{EF2EA04D-AFCA-4410-9448-A805710725BA}"/>
    <dgm:cxn modelId="{1CB41C55-053E-41D6-A788-E7D826CCA5B4}" type="presOf" srcId="{5EC16879-FDF3-47D4-BD58-BAAAC686270D}" destId="{22028BA0-921F-4FCC-B4FF-1981EF9BF0FB}" srcOrd="0" destOrd="0" presId="urn:microsoft.com/office/officeart/2005/8/layout/vList4"/>
    <dgm:cxn modelId="{DA7F4795-46F7-4222-9CBB-B1CFCD30D1C1}" type="presOf" srcId="{F21CED52-0ED6-4EAA-B589-D6386F32CB5A}" destId="{22028BA0-921F-4FCC-B4FF-1981EF9BF0FB}" srcOrd="0" destOrd="1" presId="urn:microsoft.com/office/officeart/2005/8/layout/vList4"/>
    <dgm:cxn modelId="{97419297-2369-42DF-AED5-74C194632E36}" type="presOf" srcId="{F21CED52-0ED6-4EAA-B589-D6386F32CB5A}" destId="{461AA10C-5C51-4782-8A46-6CB7D0F0F8D3}" srcOrd="1" destOrd="1" presId="urn:microsoft.com/office/officeart/2005/8/layout/vList4"/>
    <dgm:cxn modelId="{2885B9A1-5013-4306-8D95-64038158391B}" type="presOf" srcId="{5EC16879-FDF3-47D4-BD58-BAAAC686270D}" destId="{461AA10C-5C51-4782-8A46-6CB7D0F0F8D3}" srcOrd="1" destOrd="0" presId="urn:microsoft.com/office/officeart/2005/8/layout/vList4"/>
    <dgm:cxn modelId="{931A48C2-7C54-4489-86F4-E031543F5AF6}" type="presOf" srcId="{4065D11D-EDB5-4282-B3AB-F411C32CA7CE}" destId="{461AA10C-5C51-4782-8A46-6CB7D0F0F8D3}" srcOrd="1" destOrd="2" presId="urn:microsoft.com/office/officeart/2005/8/layout/vList4"/>
    <dgm:cxn modelId="{4842C3D1-70A9-4015-86B3-A15D8A2D0C97}" srcId="{5EC16879-FDF3-47D4-BD58-BAAAC686270D}" destId="{4065D11D-EDB5-4282-B3AB-F411C32CA7CE}" srcOrd="1" destOrd="0" parTransId="{4AC6754B-DB11-4719-BE5A-8955C130C714}" sibTransId="{5A5968C3-734A-4CF0-AC41-186C8BFB2F54}"/>
    <dgm:cxn modelId="{A860E0DE-5163-4231-970F-B183EFC02A50}" type="presOf" srcId="{4065D11D-EDB5-4282-B3AB-F411C32CA7CE}" destId="{22028BA0-921F-4FCC-B4FF-1981EF9BF0FB}" srcOrd="0" destOrd="2" presId="urn:microsoft.com/office/officeart/2005/8/layout/vList4"/>
    <dgm:cxn modelId="{C37F9EEC-753D-4962-8A15-F0343D42742C}" srcId="{5EC16879-FDF3-47D4-BD58-BAAAC686270D}" destId="{F21CED52-0ED6-4EAA-B589-D6386F32CB5A}" srcOrd="0" destOrd="0" parTransId="{E401F3D7-F902-437B-BB79-CD0B29C3896B}" sibTransId="{050EA692-DC9E-41C1-B68F-1C35348C7716}"/>
    <dgm:cxn modelId="{B9CD2EFA-4842-4C33-85E3-69D6D0E9E26A}" type="presOf" srcId="{52FF961B-22FD-4B53-AC3D-609CFE26DA9D}" destId="{62EA47B7-6DDB-463F-AC92-5E3339310E6E}" srcOrd="0" destOrd="0" presId="urn:microsoft.com/office/officeart/2005/8/layout/vList4"/>
    <dgm:cxn modelId="{1E1DC525-B2FC-4EAC-BC9B-10DC6D45143D}" type="presParOf" srcId="{62EA47B7-6DDB-463F-AC92-5E3339310E6E}" destId="{D87D4BFE-1045-4021-93EC-DC53896FC412}" srcOrd="0" destOrd="0" presId="urn:microsoft.com/office/officeart/2005/8/layout/vList4"/>
    <dgm:cxn modelId="{B3F33AAE-1A99-43DD-92D7-37300B2A5DCD}" type="presParOf" srcId="{D87D4BFE-1045-4021-93EC-DC53896FC412}" destId="{22028BA0-921F-4FCC-B4FF-1981EF9BF0FB}" srcOrd="0" destOrd="0" presId="urn:microsoft.com/office/officeart/2005/8/layout/vList4"/>
    <dgm:cxn modelId="{F99C7EBE-7E33-438B-8ECE-693C2AB50274}" type="presParOf" srcId="{D87D4BFE-1045-4021-93EC-DC53896FC412}" destId="{152929C2-BC6C-4876-8847-CDCB2AB1F2A5}" srcOrd="1" destOrd="0" presId="urn:microsoft.com/office/officeart/2005/8/layout/vList4"/>
    <dgm:cxn modelId="{190BACD9-13FA-4AD0-A36B-9241D4B21528}" type="presParOf" srcId="{D87D4BFE-1045-4021-93EC-DC53896FC412}" destId="{461AA10C-5C51-4782-8A46-6CB7D0F0F8D3}"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2FF961B-22FD-4B53-AC3D-609CFE26DA9D}"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n-US"/>
        </a:p>
      </dgm:t>
    </dgm:pt>
    <dgm:pt modelId="{5EC16879-FDF3-47D4-BD58-BAAAC686270D}">
      <dgm:prSet phldrT="[Text]"/>
      <dgm:spPr>
        <a:solidFill>
          <a:schemeClr val="tx2">
            <a:lumMod val="20000"/>
            <a:lumOff val="80000"/>
          </a:schemeClr>
        </a:solidFill>
      </dgm:spPr>
      <dgm:t>
        <a:bodyPr/>
        <a:lstStyle/>
        <a:p>
          <a:r>
            <a:rPr lang="en-US" sz="2800" u="sng" dirty="0">
              <a:solidFill>
                <a:srgbClr val="0C2E48"/>
              </a:solidFill>
            </a:rPr>
            <a:t>What if a requester uses what appears to be a real </a:t>
          </a:r>
          <a:br>
            <a:rPr lang="en-US" sz="2800" u="sng" dirty="0">
              <a:solidFill>
                <a:srgbClr val="0C2E48"/>
              </a:solidFill>
            </a:rPr>
          </a:br>
          <a:r>
            <a:rPr lang="en-US" sz="2800" u="sng" dirty="0">
              <a:solidFill>
                <a:srgbClr val="0C2E48"/>
              </a:solidFill>
            </a:rPr>
            <a:t>name but the agency reasonably suspects they are anonymous?  How can that be proved?</a:t>
          </a:r>
          <a:endParaRPr lang="en-US" sz="2800" u="none" dirty="0">
            <a:solidFill>
              <a:srgbClr val="0C2E48"/>
            </a:solidFill>
          </a:endParaRPr>
        </a:p>
      </dgm:t>
    </dgm:pt>
    <dgm:pt modelId="{EF2EA04D-AFCA-4410-9448-A805710725BA}" type="sibTrans" cxnId="{A6C8684F-FC6E-430A-B27B-640E11E0DFE9}">
      <dgm:prSet/>
      <dgm:spPr/>
      <dgm:t>
        <a:bodyPr/>
        <a:lstStyle/>
        <a:p>
          <a:endParaRPr lang="en-US"/>
        </a:p>
      </dgm:t>
    </dgm:pt>
    <dgm:pt modelId="{CBB161E3-CC6F-4F04-97B5-4B39165A3D03}" type="parTrans" cxnId="{A6C8684F-FC6E-430A-B27B-640E11E0DFE9}">
      <dgm:prSet/>
      <dgm:spPr/>
      <dgm:t>
        <a:bodyPr/>
        <a:lstStyle/>
        <a:p>
          <a:endParaRPr lang="en-US"/>
        </a:p>
      </dgm:t>
    </dgm:pt>
    <dgm:pt modelId="{F21CED52-0ED6-4EAA-B589-D6386F32CB5A}">
      <dgm:prSet custT="1"/>
      <dgm:spPr>
        <a:solidFill>
          <a:schemeClr val="tx2">
            <a:lumMod val="20000"/>
            <a:lumOff val="80000"/>
          </a:schemeClr>
        </a:solidFill>
      </dgm:spPr>
      <dgm:t>
        <a:bodyPr/>
        <a:lstStyle/>
        <a:p>
          <a:r>
            <a:rPr lang="en-US" sz="2400" dirty="0">
              <a:solidFill>
                <a:srgbClr val="0C2E48"/>
              </a:solidFill>
            </a:rPr>
            <a:t>Internet search for "Harold Diehl" in Pennsylvania (given that the address on the Requests was in Pennsylvania) and only found reference to deceased individuals.</a:t>
          </a:r>
        </a:p>
      </dgm:t>
    </dgm:pt>
    <dgm:pt modelId="{050EA692-DC9E-41C1-B68F-1C35348C7716}" type="sibTrans" cxnId="{C37F9EEC-753D-4962-8A15-F0343D42742C}">
      <dgm:prSet/>
      <dgm:spPr/>
      <dgm:t>
        <a:bodyPr/>
        <a:lstStyle/>
        <a:p>
          <a:endParaRPr lang="en-US"/>
        </a:p>
      </dgm:t>
    </dgm:pt>
    <dgm:pt modelId="{E401F3D7-F902-437B-BB79-CD0B29C3896B}" type="parTrans" cxnId="{C37F9EEC-753D-4962-8A15-F0343D42742C}">
      <dgm:prSet/>
      <dgm:spPr/>
      <dgm:t>
        <a:bodyPr/>
        <a:lstStyle/>
        <a:p>
          <a:endParaRPr lang="en-US"/>
        </a:p>
      </dgm:t>
    </dgm:pt>
    <dgm:pt modelId="{AEF93C5E-1AF1-47A0-BC3D-BCB05A185F65}">
      <dgm:prSet custT="1"/>
      <dgm:spPr/>
      <dgm:t>
        <a:bodyPr/>
        <a:lstStyle/>
        <a:p>
          <a:r>
            <a:rPr lang="en-US" sz="2400" dirty="0">
              <a:solidFill>
                <a:srgbClr val="0C2E48"/>
              </a:solidFill>
            </a:rPr>
            <a:t>The County's IT Department could not confirm a person behind the email address</a:t>
          </a:r>
          <a:br>
            <a:rPr lang="en-US" sz="2200" dirty="0">
              <a:solidFill>
                <a:srgbClr val="0C2E48"/>
              </a:solidFill>
            </a:rPr>
          </a:br>
          <a:br>
            <a:rPr lang="en-US" sz="2200" dirty="0">
              <a:solidFill>
                <a:srgbClr val="0C2E48"/>
              </a:solidFill>
            </a:rPr>
          </a:br>
          <a:r>
            <a:rPr lang="en-US" sz="2100" u="sng" dirty="0">
              <a:solidFill>
                <a:srgbClr val="0C2E48"/>
              </a:solidFill>
            </a:rPr>
            <a:t>Diehl v. Centre County</a:t>
          </a:r>
          <a:r>
            <a:rPr lang="en-US" sz="2100" dirty="0">
              <a:solidFill>
                <a:srgbClr val="0C2E48"/>
              </a:solidFill>
            </a:rPr>
            <a:t>, OOR </a:t>
          </a:r>
          <a:r>
            <a:rPr lang="en-US" sz="2100" dirty="0" err="1">
              <a:solidFill>
                <a:srgbClr val="0C2E48"/>
              </a:solidFill>
            </a:rPr>
            <a:t>Dkt</a:t>
          </a:r>
          <a:r>
            <a:rPr lang="en-US" sz="2100" dirty="0">
              <a:solidFill>
                <a:srgbClr val="0C2E48"/>
              </a:solidFill>
            </a:rPr>
            <a:t>. AP 2024-1695</a:t>
          </a:r>
        </a:p>
      </dgm:t>
    </dgm:pt>
    <dgm:pt modelId="{6A4EF02D-B32B-44AF-A079-A5EB91709626}" type="sibTrans" cxnId="{54917A31-0069-4485-BDB2-2A42860BA28D}">
      <dgm:prSet/>
      <dgm:spPr/>
      <dgm:t>
        <a:bodyPr/>
        <a:lstStyle/>
        <a:p>
          <a:endParaRPr lang="en-US"/>
        </a:p>
      </dgm:t>
    </dgm:pt>
    <dgm:pt modelId="{FD00A7AB-E29E-4C16-9466-5A57415DA8C6}" type="parTrans" cxnId="{54917A31-0069-4485-BDB2-2A42860BA28D}">
      <dgm:prSet/>
      <dgm:spPr/>
      <dgm:t>
        <a:bodyPr/>
        <a:lstStyle/>
        <a:p>
          <a:endParaRPr lang="en-US"/>
        </a:p>
      </dgm:t>
    </dgm:pt>
    <dgm:pt modelId="{62EA47B7-6DDB-463F-AC92-5E3339310E6E}" type="pres">
      <dgm:prSet presAssocID="{52FF961B-22FD-4B53-AC3D-609CFE26DA9D}" presName="linear" presStyleCnt="0">
        <dgm:presLayoutVars>
          <dgm:dir/>
          <dgm:resizeHandles val="exact"/>
        </dgm:presLayoutVars>
      </dgm:prSet>
      <dgm:spPr/>
    </dgm:pt>
    <dgm:pt modelId="{D87D4BFE-1045-4021-93EC-DC53896FC412}" type="pres">
      <dgm:prSet presAssocID="{5EC16879-FDF3-47D4-BD58-BAAAC686270D}" presName="comp" presStyleCnt="0"/>
      <dgm:spPr/>
    </dgm:pt>
    <dgm:pt modelId="{22028BA0-921F-4FCC-B4FF-1981EF9BF0FB}" type="pres">
      <dgm:prSet presAssocID="{5EC16879-FDF3-47D4-BD58-BAAAC686270D}" presName="box" presStyleLbl="node1" presStyleIdx="0" presStyleCnt="1" custLinFactNeighborY="1011"/>
      <dgm:spPr/>
    </dgm:pt>
    <dgm:pt modelId="{152929C2-BC6C-4876-8847-CDCB2AB1F2A5}" type="pres">
      <dgm:prSet presAssocID="{5EC16879-FDF3-47D4-BD58-BAAAC686270D}" presName="img" presStyleLbl="fgImgPlace1" presStyleIdx="0" presStyleCnt="1" custScaleX="83333" custScaleY="83529"/>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33000" r="-33000"/>
          </a:stretch>
        </a:blipFill>
        <a:ln>
          <a:solidFill>
            <a:srgbClr val="0C2E48"/>
          </a:solidFill>
        </a:ln>
      </dgm:spPr>
      <dgm:extLst>
        <a:ext uri="{E40237B7-FDA0-4F09-8148-C483321AD2D9}">
          <dgm14:cNvPr xmlns:dgm14="http://schemas.microsoft.com/office/drawing/2010/diagram" id="0" name="" descr="Question Mark with solid fill"/>
        </a:ext>
      </dgm:extLst>
    </dgm:pt>
    <dgm:pt modelId="{461AA10C-5C51-4782-8A46-6CB7D0F0F8D3}" type="pres">
      <dgm:prSet presAssocID="{5EC16879-FDF3-47D4-BD58-BAAAC686270D}" presName="text" presStyleLbl="node1" presStyleIdx="0" presStyleCnt="1">
        <dgm:presLayoutVars>
          <dgm:bulletEnabled val="1"/>
        </dgm:presLayoutVars>
      </dgm:prSet>
      <dgm:spPr/>
    </dgm:pt>
  </dgm:ptLst>
  <dgm:cxnLst>
    <dgm:cxn modelId="{EBBAB401-B7F5-4A13-9610-07B1DEAC18CD}" type="presOf" srcId="{AEF93C5E-1AF1-47A0-BC3D-BCB05A185F65}" destId="{461AA10C-5C51-4782-8A46-6CB7D0F0F8D3}" srcOrd="1" destOrd="2" presId="urn:microsoft.com/office/officeart/2005/8/layout/vList4"/>
    <dgm:cxn modelId="{54917A31-0069-4485-BDB2-2A42860BA28D}" srcId="{5EC16879-FDF3-47D4-BD58-BAAAC686270D}" destId="{AEF93C5E-1AF1-47A0-BC3D-BCB05A185F65}" srcOrd="1" destOrd="0" parTransId="{FD00A7AB-E29E-4C16-9466-5A57415DA8C6}" sibTransId="{6A4EF02D-B32B-44AF-A079-A5EB91709626}"/>
    <dgm:cxn modelId="{A6C8684F-FC6E-430A-B27B-640E11E0DFE9}" srcId="{52FF961B-22FD-4B53-AC3D-609CFE26DA9D}" destId="{5EC16879-FDF3-47D4-BD58-BAAAC686270D}" srcOrd="0" destOrd="0" parTransId="{CBB161E3-CC6F-4F04-97B5-4B39165A3D03}" sibTransId="{EF2EA04D-AFCA-4410-9448-A805710725BA}"/>
    <dgm:cxn modelId="{1CB41C55-053E-41D6-A788-E7D826CCA5B4}" type="presOf" srcId="{5EC16879-FDF3-47D4-BD58-BAAAC686270D}" destId="{22028BA0-921F-4FCC-B4FF-1981EF9BF0FB}" srcOrd="0" destOrd="0" presId="urn:microsoft.com/office/officeart/2005/8/layout/vList4"/>
    <dgm:cxn modelId="{DA7F4795-46F7-4222-9CBB-B1CFCD30D1C1}" type="presOf" srcId="{F21CED52-0ED6-4EAA-B589-D6386F32CB5A}" destId="{22028BA0-921F-4FCC-B4FF-1981EF9BF0FB}" srcOrd="0" destOrd="1" presId="urn:microsoft.com/office/officeart/2005/8/layout/vList4"/>
    <dgm:cxn modelId="{97419297-2369-42DF-AED5-74C194632E36}" type="presOf" srcId="{F21CED52-0ED6-4EAA-B589-D6386F32CB5A}" destId="{461AA10C-5C51-4782-8A46-6CB7D0F0F8D3}" srcOrd="1" destOrd="1" presId="urn:microsoft.com/office/officeart/2005/8/layout/vList4"/>
    <dgm:cxn modelId="{2885B9A1-5013-4306-8D95-64038158391B}" type="presOf" srcId="{5EC16879-FDF3-47D4-BD58-BAAAC686270D}" destId="{461AA10C-5C51-4782-8A46-6CB7D0F0F8D3}" srcOrd="1" destOrd="0" presId="urn:microsoft.com/office/officeart/2005/8/layout/vList4"/>
    <dgm:cxn modelId="{E53654EB-7D90-4DBE-9BAD-F3E87BC29ABB}" type="presOf" srcId="{AEF93C5E-1AF1-47A0-BC3D-BCB05A185F65}" destId="{22028BA0-921F-4FCC-B4FF-1981EF9BF0FB}" srcOrd="0" destOrd="2" presId="urn:microsoft.com/office/officeart/2005/8/layout/vList4"/>
    <dgm:cxn modelId="{C37F9EEC-753D-4962-8A15-F0343D42742C}" srcId="{5EC16879-FDF3-47D4-BD58-BAAAC686270D}" destId="{F21CED52-0ED6-4EAA-B589-D6386F32CB5A}" srcOrd="0" destOrd="0" parTransId="{E401F3D7-F902-437B-BB79-CD0B29C3896B}" sibTransId="{050EA692-DC9E-41C1-B68F-1C35348C7716}"/>
    <dgm:cxn modelId="{B9CD2EFA-4842-4C33-85E3-69D6D0E9E26A}" type="presOf" srcId="{52FF961B-22FD-4B53-AC3D-609CFE26DA9D}" destId="{62EA47B7-6DDB-463F-AC92-5E3339310E6E}" srcOrd="0" destOrd="0" presId="urn:microsoft.com/office/officeart/2005/8/layout/vList4"/>
    <dgm:cxn modelId="{1E1DC525-B2FC-4EAC-BC9B-10DC6D45143D}" type="presParOf" srcId="{62EA47B7-6DDB-463F-AC92-5E3339310E6E}" destId="{D87D4BFE-1045-4021-93EC-DC53896FC412}" srcOrd="0" destOrd="0" presId="urn:microsoft.com/office/officeart/2005/8/layout/vList4"/>
    <dgm:cxn modelId="{B3F33AAE-1A99-43DD-92D7-37300B2A5DCD}" type="presParOf" srcId="{D87D4BFE-1045-4021-93EC-DC53896FC412}" destId="{22028BA0-921F-4FCC-B4FF-1981EF9BF0FB}" srcOrd="0" destOrd="0" presId="urn:microsoft.com/office/officeart/2005/8/layout/vList4"/>
    <dgm:cxn modelId="{F99C7EBE-7E33-438B-8ECE-693C2AB50274}" type="presParOf" srcId="{D87D4BFE-1045-4021-93EC-DC53896FC412}" destId="{152929C2-BC6C-4876-8847-CDCB2AB1F2A5}" srcOrd="1" destOrd="0" presId="urn:microsoft.com/office/officeart/2005/8/layout/vList4"/>
    <dgm:cxn modelId="{190BACD9-13FA-4AD0-A36B-9241D4B21528}" type="presParOf" srcId="{D87D4BFE-1045-4021-93EC-DC53896FC412}" destId="{461AA10C-5C51-4782-8A46-6CB7D0F0F8D3}"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6E5BC87-BBEC-46D5-9FCB-8FD9227A46F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4888DC9-5EC7-4B76-B13D-BE58905532BA}">
      <dgm:prSet phldrT="[Text]" custT="1"/>
      <dgm:spPr>
        <a:solidFill>
          <a:srgbClr val="0C2E48"/>
        </a:solidFill>
      </dgm:spPr>
      <dgm:t>
        <a:bodyPr/>
        <a:lstStyle/>
        <a:p>
          <a:r>
            <a:rPr lang="en-US" sz="2800" u="sng" dirty="0">
              <a:solidFill>
                <a:schemeClr val="bg1"/>
              </a:solidFill>
            </a:rPr>
            <a:t>John </a:t>
          </a:r>
          <a:r>
            <a:rPr lang="en-US" sz="2800" u="sng" dirty="0" err="1">
              <a:solidFill>
                <a:schemeClr val="bg1"/>
              </a:solidFill>
            </a:rPr>
            <a:t>Denacola</a:t>
          </a:r>
          <a:r>
            <a:rPr lang="en-US" sz="2800" u="sng" dirty="0">
              <a:solidFill>
                <a:schemeClr val="bg1"/>
              </a:solidFill>
            </a:rPr>
            <a:t> v. Huntington Township</a:t>
          </a:r>
          <a:r>
            <a:rPr lang="en-US" sz="2800" dirty="0">
              <a:solidFill>
                <a:schemeClr val="bg1"/>
              </a:solidFill>
            </a:rPr>
            <a:t>, OOR </a:t>
          </a:r>
          <a:r>
            <a:rPr lang="en-US" sz="2800" dirty="0" err="1">
              <a:solidFill>
                <a:schemeClr val="bg1"/>
              </a:solidFill>
            </a:rPr>
            <a:t>Dkt</a:t>
          </a:r>
          <a:r>
            <a:rPr lang="en-US" sz="2800" dirty="0">
              <a:solidFill>
                <a:schemeClr val="bg1"/>
              </a:solidFill>
            </a:rPr>
            <a:t>. AP 2024-2263</a:t>
          </a:r>
        </a:p>
      </dgm:t>
      <dgm:extLst>
        <a:ext uri="{E40237B7-FDA0-4F09-8148-C483321AD2D9}">
          <dgm14:cNvPr xmlns:dgm14="http://schemas.microsoft.com/office/drawing/2010/diagram" id="0" name="">
            <a:hlinkClick xmlns:r="http://schemas.openxmlformats.org/officeDocument/2006/relationships" r:id="rId1"/>
          </dgm14:cNvPr>
        </a:ext>
      </dgm:extLst>
    </dgm:pt>
    <dgm:pt modelId="{17FD4CE5-5D5D-401A-8D80-C0C9AE122038}" type="parTrans" cxnId="{58335C0A-9A5F-429E-B197-9845B82C69E8}">
      <dgm:prSet/>
      <dgm:spPr/>
      <dgm:t>
        <a:bodyPr/>
        <a:lstStyle/>
        <a:p>
          <a:endParaRPr lang="en-US"/>
        </a:p>
      </dgm:t>
    </dgm:pt>
    <dgm:pt modelId="{37F7EEEA-F470-48C6-B7E5-931E31E5D0A8}" type="sibTrans" cxnId="{58335C0A-9A5F-429E-B197-9845B82C69E8}">
      <dgm:prSet/>
      <dgm:spPr/>
      <dgm:t>
        <a:bodyPr/>
        <a:lstStyle/>
        <a:p>
          <a:endParaRPr lang="en-US"/>
        </a:p>
      </dgm:t>
    </dgm:pt>
    <dgm:pt modelId="{D39550B7-8445-4D7C-AFE9-F0873D05211D}">
      <dgm:prSet custT="1"/>
      <dgm:spPr/>
      <dgm:t>
        <a:bodyPr/>
        <a:lstStyle/>
        <a:p>
          <a:pPr>
            <a:lnSpc>
              <a:spcPct val="100000"/>
            </a:lnSpc>
            <a:spcAft>
              <a:spcPts val="0"/>
            </a:spcAft>
          </a:pPr>
          <a:r>
            <a:rPr lang="en-US" sz="2000" dirty="0">
              <a:solidFill>
                <a:srgbClr val="0C2E48"/>
              </a:solidFill>
            </a:rPr>
            <a:t>First request from Jay Dino</a:t>
          </a:r>
        </a:p>
      </dgm:t>
    </dgm:pt>
    <dgm:pt modelId="{59D3BDE2-C653-40DE-A787-9E532F1F9D8F}" type="parTrans" cxnId="{DE522BB1-6E51-4476-AB8C-34471BE3B914}">
      <dgm:prSet/>
      <dgm:spPr/>
      <dgm:t>
        <a:bodyPr/>
        <a:lstStyle/>
        <a:p>
          <a:endParaRPr lang="en-US"/>
        </a:p>
      </dgm:t>
    </dgm:pt>
    <dgm:pt modelId="{097FCF36-5E4C-4A18-8CB6-EB79D539A515}" type="sibTrans" cxnId="{DE522BB1-6E51-4476-AB8C-34471BE3B914}">
      <dgm:prSet/>
      <dgm:spPr/>
      <dgm:t>
        <a:bodyPr/>
        <a:lstStyle/>
        <a:p>
          <a:endParaRPr lang="en-US"/>
        </a:p>
      </dgm:t>
    </dgm:pt>
    <dgm:pt modelId="{544032DB-841E-4568-B2F3-1E9D5C16A982}">
      <dgm:prSet custT="1"/>
      <dgm:spPr/>
      <dgm:t>
        <a:bodyPr/>
        <a:lstStyle/>
        <a:p>
          <a:pPr>
            <a:lnSpc>
              <a:spcPct val="100000"/>
            </a:lnSpc>
            <a:spcAft>
              <a:spcPts val="0"/>
            </a:spcAft>
          </a:pPr>
          <a:r>
            <a:rPr lang="en-US" sz="2000" dirty="0">
              <a:solidFill>
                <a:srgbClr val="0C2E48"/>
              </a:solidFill>
            </a:rPr>
            <a:t>Second request from John </a:t>
          </a:r>
          <a:r>
            <a:rPr lang="en-US" sz="2000" dirty="0" err="1">
              <a:solidFill>
                <a:srgbClr val="0C2E48"/>
              </a:solidFill>
            </a:rPr>
            <a:t>Denacola</a:t>
          </a:r>
          <a:r>
            <a:rPr lang="en-US" sz="2000" dirty="0">
              <a:solidFill>
                <a:srgbClr val="0C2E48"/>
              </a:solidFill>
            </a:rPr>
            <a:t> </a:t>
          </a:r>
        </a:p>
      </dgm:t>
    </dgm:pt>
    <dgm:pt modelId="{9929C871-8FB6-4036-99A0-F7E7D58D86F4}" type="parTrans" cxnId="{4BF7DAC9-46F3-4898-BD07-FDBBF6B48D08}">
      <dgm:prSet/>
      <dgm:spPr/>
      <dgm:t>
        <a:bodyPr/>
        <a:lstStyle/>
        <a:p>
          <a:endParaRPr lang="en-US"/>
        </a:p>
      </dgm:t>
    </dgm:pt>
    <dgm:pt modelId="{6B7A64BB-C00B-4A73-8B66-E92D39B0E4FF}" type="sibTrans" cxnId="{4BF7DAC9-46F3-4898-BD07-FDBBF6B48D08}">
      <dgm:prSet/>
      <dgm:spPr/>
      <dgm:t>
        <a:bodyPr/>
        <a:lstStyle/>
        <a:p>
          <a:endParaRPr lang="en-US"/>
        </a:p>
      </dgm:t>
    </dgm:pt>
    <dgm:pt modelId="{D4F990C3-5534-4AB9-B105-DCACF27E0103}">
      <dgm:prSet custT="1"/>
      <dgm:spPr/>
      <dgm:t>
        <a:bodyPr/>
        <a:lstStyle/>
        <a:p>
          <a:pPr>
            <a:lnSpc>
              <a:spcPct val="100000"/>
            </a:lnSpc>
            <a:spcAft>
              <a:spcPts val="0"/>
            </a:spcAft>
          </a:pPr>
          <a:r>
            <a:rPr lang="en-US" sz="2000" dirty="0">
              <a:solidFill>
                <a:srgbClr val="0C2E48"/>
              </a:solidFill>
            </a:rPr>
            <a:t>There are three houses located on Plain Street and county tax records do not list Jay Dino as an owner. Further, an internet search of the owners appear to show that they are all owners of occupied houses.</a:t>
          </a:r>
        </a:p>
      </dgm:t>
    </dgm:pt>
    <dgm:pt modelId="{008BEDFE-0C9B-4E06-BA62-9FF9ADF557F6}" type="parTrans" cxnId="{997031A8-F5DE-45A0-8B58-36988C058D04}">
      <dgm:prSet/>
      <dgm:spPr/>
      <dgm:t>
        <a:bodyPr/>
        <a:lstStyle/>
        <a:p>
          <a:endParaRPr lang="en-US"/>
        </a:p>
      </dgm:t>
    </dgm:pt>
    <dgm:pt modelId="{5F005D77-A404-4433-923F-1663BF520EBE}" type="sibTrans" cxnId="{997031A8-F5DE-45A0-8B58-36988C058D04}">
      <dgm:prSet/>
      <dgm:spPr/>
      <dgm:t>
        <a:bodyPr/>
        <a:lstStyle/>
        <a:p>
          <a:endParaRPr lang="en-US"/>
        </a:p>
      </dgm:t>
    </dgm:pt>
    <dgm:pt modelId="{6EE5F071-8DC8-4868-AE98-BBC74BC7F1A8}">
      <dgm:prSet custT="1"/>
      <dgm:spPr/>
      <dgm:t>
        <a:bodyPr/>
        <a:lstStyle/>
        <a:p>
          <a:pPr>
            <a:lnSpc>
              <a:spcPct val="100000"/>
            </a:lnSpc>
            <a:spcAft>
              <a:spcPts val="0"/>
            </a:spcAft>
          </a:pPr>
          <a:r>
            <a:rPr lang="en-US" sz="2000" dirty="0">
              <a:solidFill>
                <a:srgbClr val="0C2E48"/>
              </a:solidFill>
            </a:rPr>
            <a:t>Searching the internet for Jay Dino and the 17093 zip code provided no relevant results to verify that anyone with such a name lives at that zip code.</a:t>
          </a:r>
        </a:p>
      </dgm:t>
    </dgm:pt>
    <dgm:pt modelId="{137CE030-4322-4AE5-BEE7-9A17E2A27D98}" type="parTrans" cxnId="{B6568C0D-379E-40EB-81AD-65E7B0EE209A}">
      <dgm:prSet/>
      <dgm:spPr/>
      <dgm:t>
        <a:bodyPr/>
        <a:lstStyle/>
        <a:p>
          <a:endParaRPr lang="en-US"/>
        </a:p>
      </dgm:t>
    </dgm:pt>
    <dgm:pt modelId="{AEAAF361-1C49-4FEA-BE82-98B1E791CCB6}" type="sibTrans" cxnId="{B6568C0D-379E-40EB-81AD-65E7B0EE209A}">
      <dgm:prSet/>
      <dgm:spPr/>
      <dgm:t>
        <a:bodyPr/>
        <a:lstStyle/>
        <a:p>
          <a:endParaRPr lang="en-US"/>
        </a:p>
      </dgm:t>
    </dgm:pt>
    <dgm:pt modelId="{845C085B-074D-40F2-9DAB-C45E82A8C300}">
      <dgm:prSet custT="1"/>
      <dgm:spPr/>
      <dgm:t>
        <a:bodyPr/>
        <a:lstStyle/>
        <a:p>
          <a:pPr>
            <a:lnSpc>
              <a:spcPct val="100000"/>
            </a:lnSpc>
            <a:spcAft>
              <a:spcPts val="0"/>
            </a:spcAft>
          </a:pPr>
          <a:r>
            <a:rPr lang="en-US" sz="2000" dirty="0">
              <a:solidFill>
                <a:srgbClr val="0C2E48"/>
              </a:solidFill>
            </a:rPr>
            <a:t>The [R]</a:t>
          </a:r>
          <a:r>
            <a:rPr lang="en-US" sz="2000" dirty="0" err="1">
              <a:solidFill>
                <a:srgbClr val="0C2E48"/>
              </a:solidFill>
            </a:rPr>
            <a:t>equest</a:t>
          </a:r>
          <a:r>
            <a:rPr lang="en-US" sz="2000" dirty="0">
              <a:solidFill>
                <a:srgbClr val="0C2E48"/>
              </a:solidFill>
            </a:rPr>
            <a:t> was identical to the previous request from Jay Dino and clearly appeared to be from the same person considering the email address name showed as Jay Dino.</a:t>
          </a:r>
        </a:p>
      </dgm:t>
    </dgm:pt>
    <dgm:pt modelId="{044EAA7C-AD3F-4386-8558-A84847BD17CF}" type="parTrans" cxnId="{843BAB93-CB88-41DF-97A1-F62D880EB05C}">
      <dgm:prSet/>
      <dgm:spPr/>
      <dgm:t>
        <a:bodyPr/>
        <a:lstStyle/>
        <a:p>
          <a:endParaRPr lang="en-US"/>
        </a:p>
      </dgm:t>
    </dgm:pt>
    <dgm:pt modelId="{AB2F8D01-8AA1-4ADF-8486-2DB20E187966}" type="sibTrans" cxnId="{843BAB93-CB88-41DF-97A1-F62D880EB05C}">
      <dgm:prSet/>
      <dgm:spPr/>
      <dgm:t>
        <a:bodyPr/>
        <a:lstStyle/>
        <a:p>
          <a:endParaRPr lang="en-US"/>
        </a:p>
      </dgm:t>
    </dgm:pt>
    <dgm:pt modelId="{012FEF03-EB8F-4420-BDF5-2911658D01C5}">
      <dgm:prSet custT="1"/>
      <dgm:spPr/>
      <dgm:t>
        <a:bodyPr/>
        <a:lstStyle/>
        <a:p>
          <a:pPr>
            <a:lnSpc>
              <a:spcPct val="100000"/>
            </a:lnSpc>
            <a:spcAft>
              <a:spcPts val="0"/>
            </a:spcAft>
          </a:pPr>
          <a:r>
            <a:rPr lang="en-US" sz="2000" dirty="0">
              <a:solidFill>
                <a:srgbClr val="0C2E48"/>
              </a:solidFill>
            </a:rPr>
            <a:t>Searching for the name of John </a:t>
          </a:r>
          <a:r>
            <a:rPr lang="en-US" sz="2000" dirty="0" err="1">
              <a:solidFill>
                <a:srgbClr val="0C2E48"/>
              </a:solidFill>
            </a:rPr>
            <a:t>Denacola</a:t>
          </a:r>
          <a:r>
            <a:rPr lang="en-US" sz="2000" dirty="0">
              <a:solidFill>
                <a:srgbClr val="0C2E48"/>
              </a:solidFill>
            </a:rPr>
            <a:t> does not yield any results relevant to the zip code provided, and the previous analysis related to the people who live on Plain Street at the zip code 17093 made no mention of John </a:t>
          </a:r>
          <a:r>
            <a:rPr lang="en-US" sz="2000" dirty="0" err="1">
              <a:solidFill>
                <a:srgbClr val="0C2E48"/>
              </a:solidFill>
            </a:rPr>
            <a:t>Denacola</a:t>
          </a:r>
          <a:r>
            <a:rPr lang="en-US" sz="2000" dirty="0">
              <a:solidFill>
                <a:srgbClr val="0C2E48"/>
              </a:solidFill>
            </a:rPr>
            <a:t>.</a:t>
          </a:r>
        </a:p>
      </dgm:t>
    </dgm:pt>
    <dgm:pt modelId="{A409A934-9C7A-4481-BD4F-B49BC669EA61}" type="parTrans" cxnId="{AC898A52-15F7-40E4-BF87-B9389F3E6FE4}">
      <dgm:prSet/>
      <dgm:spPr/>
      <dgm:t>
        <a:bodyPr/>
        <a:lstStyle/>
        <a:p>
          <a:endParaRPr lang="en-US"/>
        </a:p>
      </dgm:t>
    </dgm:pt>
    <dgm:pt modelId="{18B52BF5-B216-488D-B7D5-15585FC9DEE4}" type="sibTrans" cxnId="{AC898A52-15F7-40E4-BF87-B9389F3E6FE4}">
      <dgm:prSet/>
      <dgm:spPr/>
      <dgm:t>
        <a:bodyPr/>
        <a:lstStyle/>
        <a:p>
          <a:endParaRPr lang="en-US"/>
        </a:p>
      </dgm:t>
    </dgm:pt>
    <dgm:pt modelId="{71266542-3283-414D-A2AA-1797977C1A10}">
      <dgm:prSet custT="1"/>
      <dgm:spPr/>
      <dgm:t>
        <a:bodyPr/>
        <a:lstStyle/>
        <a:p>
          <a:pPr>
            <a:lnSpc>
              <a:spcPct val="100000"/>
            </a:lnSpc>
            <a:spcAft>
              <a:spcPts val="0"/>
            </a:spcAft>
          </a:pPr>
          <a:r>
            <a:rPr lang="en-US" sz="2000" dirty="0">
              <a:solidFill>
                <a:srgbClr val="0C2E48"/>
              </a:solidFill>
            </a:rPr>
            <a:t>A general internet search of the name John </a:t>
          </a:r>
          <a:r>
            <a:rPr lang="en-US" sz="2000" dirty="0" err="1">
              <a:solidFill>
                <a:srgbClr val="0C2E48"/>
              </a:solidFill>
            </a:rPr>
            <a:t>Denacola</a:t>
          </a:r>
          <a:r>
            <a:rPr lang="en-US" sz="2000" dirty="0">
              <a:solidFill>
                <a:srgbClr val="0C2E48"/>
              </a:solidFill>
            </a:rPr>
            <a:t> provides little to no evidence as to this being anything but an alias.</a:t>
          </a:r>
        </a:p>
      </dgm:t>
    </dgm:pt>
    <dgm:pt modelId="{B1DD07F6-B8BB-4CA6-86C5-DC41AD6C9BAB}" type="parTrans" cxnId="{16488316-6200-4A55-954C-00568FEDCF77}">
      <dgm:prSet/>
      <dgm:spPr/>
      <dgm:t>
        <a:bodyPr/>
        <a:lstStyle/>
        <a:p>
          <a:endParaRPr lang="en-US"/>
        </a:p>
      </dgm:t>
    </dgm:pt>
    <dgm:pt modelId="{100CA9D1-E9C5-46F9-924D-C235E74A8A70}" type="sibTrans" cxnId="{16488316-6200-4A55-954C-00568FEDCF77}">
      <dgm:prSet/>
      <dgm:spPr/>
      <dgm:t>
        <a:bodyPr/>
        <a:lstStyle/>
        <a:p>
          <a:endParaRPr lang="en-US"/>
        </a:p>
      </dgm:t>
    </dgm:pt>
    <dgm:pt modelId="{7F3BDD35-D12E-47B4-892F-22752CFBE6D4}" type="pres">
      <dgm:prSet presAssocID="{86E5BC87-BBEC-46D5-9FCB-8FD9227A46F0}" presName="linear" presStyleCnt="0">
        <dgm:presLayoutVars>
          <dgm:animLvl val="lvl"/>
          <dgm:resizeHandles val="exact"/>
        </dgm:presLayoutVars>
      </dgm:prSet>
      <dgm:spPr/>
    </dgm:pt>
    <dgm:pt modelId="{3FAD0C20-FECA-4990-9123-24F789587E62}" type="pres">
      <dgm:prSet presAssocID="{94888DC9-5EC7-4B76-B13D-BE58905532BA}" presName="parentText" presStyleLbl="node1" presStyleIdx="0" presStyleCnt="1" custScaleY="78127" custLinFactNeighborX="0" custLinFactNeighborY="-3902">
        <dgm:presLayoutVars>
          <dgm:chMax val="0"/>
          <dgm:bulletEnabled val="1"/>
        </dgm:presLayoutVars>
      </dgm:prSet>
      <dgm:spPr/>
    </dgm:pt>
    <dgm:pt modelId="{09321C97-8FDD-4880-997E-4B1C95783EE5}" type="pres">
      <dgm:prSet presAssocID="{94888DC9-5EC7-4B76-B13D-BE58905532BA}" presName="childText" presStyleLbl="revTx" presStyleIdx="0" presStyleCnt="1" custScaleY="109600" custLinFactNeighborX="0" custLinFactNeighborY="4419">
        <dgm:presLayoutVars>
          <dgm:bulletEnabled val="1"/>
        </dgm:presLayoutVars>
      </dgm:prSet>
      <dgm:spPr/>
    </dgm:pt>
  </dgm:ptLst>
  <dgm:cxnLst>
    <dgm:cxn modelId="{74FC3E02-E6FC-418E-8035-CC1F51F5752C}" type="presOf" srcId="{71266542-3283-414D-A2AA-1797977C1A10}" destId="{09321C97-8FDD-4880-997E-4B1C95783EE5}" srcOrd="0" destOrd="6" presId="urn:microsoft.com/office/officeart/2005/8/layout/vList2"/>
    <dgm:cxn modelId="{58335C0A-9A5F-429E-B197-9845B82C69E8}" srcId="{86E5BC87-BBEC-46D5-9FCB-8FD9227A46F0}" destId="{94888DC9-5EC7-4B76-B13D-BE58905532BA}" srcOrd="0" destOrd="0" parTransId="{17FD4CE5-5D5D-401A-8D80-C0C9AE122038}" sibTransId="{37F7EEEA-F470-48C6-B7E5-931E31E5D0A8}"/>
    <dgm:cxn modelId="{B6568C0D-379E-40EB-81AD-65E7B0EE209A}" srcId="{94888DC9-5EC7-4B76-B13D-BE58905532BA}" destId="{6EE5F071-8DC8-4868-AE98-BBC74BC7F1A8}" srcOrd="3" destOrd="0" parTransId="{137CE030-4322-4AE5-BEE7-9A17E2A27D98}" sibTransId="{AEAAF361-1C49-4FEA-BE82-98B1E791CCB6}"/>
    <dgm:cxn modelId="{16488316-6200-4A55-954C-00568FEDCF77}" srcId="{94888DC9-5EC7-4B76-B13D-BE58905532BA}" destId="{71266542-3283-414D-A2AA-1797977C1A10}" srcOrd="6" destOrd="0" parTransId="{B1DD07F6-B8BB-4CA6-86C5-DC41AD6C9BAB}" sibTransId="{100CA9D1-E9C5-46F9-924D-C235E74A8A70}"/>
    <dgm:cxn modelId="{03B8B621-6EB2-4EE3-9533-0D5E7F801219}" type="presOf" srcId="{D39550B7-8445-4D7C-AFE9-F0873D05211D}" destId="{09321C97-8FDD-4880-997E-4B1C95783EE5}" srcOrd="0" destOrd="0" presId="urn:microsoft.com/office/officeart/2005/8/layout/vList2"/>
    <dgm:cxn modelId="{06926C38-CBFF-4EAD-8772-29A74FB7DAE9}" type="presOf" srcId="{845C085B-074D-40F2-9DAB-C45E82A8C300}" destId="{09321C97-8FDD-4880-997E-4B1C95783EE5}" srcOrd="0" destOrd="4" presId="urn:microsoft.com/office/officeart/2005/8/layout/vList2"/>
    <dgm:cxn modelId="{89A3C139-2DB7-4004-B55F-17B7A6A4670B}" type="presOf" srcId="{012FEF03-EB8F-4420-BDF5-2911658D01C5}" destId="{09321C97-8FDD-4880-997E-4B1C95783EE5}" srcOrd="0" destOrd="5" presId="urn:microsoft.com/office/officeart/2005/8/layout/vList2"/>
    <dgm:cxn modelId="{371FC866-1686-4E90-9E66-6F79BF8A87F8}" type="presOf" srcId="{D4F990C3-5534-4AB9-B105-DCACF27E0103}" destId="{09321C97-8FDD-4880-997E-4B1C95783EE5}" srcOrd="0" destOrd="2" presId="urn:microsoft.com/office/officeart/2005/8/layout/vList2"/>
    <dgm:cxn modelId="{AC898A52-15F7-40E4-BF87-B9389F3E6FE4}" srcId="{94888DC9-5EC7-4B76-B13D-BE58905532BA}" destId="{012FEF03-EB8F-4420-BDF5-2911658D01C5}" srcOrd="5" destOrd="0" parTransId="{A409A934-9C7A-4481-BD4F-B49BC669EA61}" sibTransId="{18B52BF5-B216-488D-B7D5-15585FC9DEE4}"/>
    <dgm:cxn modelId="{D0DD7C7B-A1AC-41FF-A087-EBE3D46B61A7}" type="presOf" srcId="{544032DB-841E-4568-B2F3-1E9D5C16A982}" destId="{09321C97-8FDD-4880-997E-4B1C95783EE5}" srcOrd="0" destOrd="1" presId="urn:microsoft.com/office/officeart/2005/8/layout/vList2"/>
    <dgm:cxn modelId="{57FF1380-604F-460F-B141-FC2294F8F0C8}" type="presOf" srcId="{94888DC9-5EC7-4B76-B13D-BE58905532BA}" destId="{3FAD0C20-FECA-4990-9123-24F789587E62}" srcOrd="0" destOrd="0" presId="urn:microsoft.com/office/officeart/2005/8/layout/vList2"/>
    <dgm:cxn modelId="{843BAB93-CB88-41DF-97A1-F62D880EB05C}" srcId="{94888DC9-5EC7-4B76-B13D-BE58905532BA}" destId="{845C085B-074D-40F2-9DAB-C45E82A8C300}" srcOrd="4" destOrd="0" parTransId="{044EAA7C-AD3F-4386-8558-A84847BD17CF}" sibTransId="{AB2F8D01-8AA1-4ADF-8486-2DB20E187966}"/>
    <dgm:cxn modelId="{997031A8-F5DE-45A0-8B58-36988C058D04}" srcId="{94888DC9-5EC7-4B76-B13D-BE58905532BA}" destId="{D4F990C3-5534-4AB9-B105-DCACF27E0103}" srcOrd="2" destOrd="0" parTransId="{008BEDFE-0C9B-4E06-BA62-9FF9ADF557F6}" sibTransId="{5F005D77-A404-4433-923F-1663BF520EBE}"/>
    <dgm:cxn modelId="{1A6AAEAE-26BE-4E17-AA21-4864E981526A}" type="presOf" srcId="{6EE5F071-8DC8-4868-AE98-BBC74BC7F1A8}" destId="{09321C97-8FDD-4880-997E-4B1C95783EE5}" srcOrd="0" destOrd="3" presId="urn:microsoft.com/office/officeart/2005/8/layout/vList2"/>
    <dgm:cxn modelId="{DE522BB1-6E51-4476-AB8C-34471BE3B914}" srcId="{94888DC9-5EC7-4B76-B13D-BE58905532BA}" destId="{D39550B7-8445-4D7C-AFE9-F0873D05211D}" srcOrd="0" destOrd="0" parTransId="{59D3BDE2-C653-40DE-A787-9E532F1F9D8F}" sibTransId="{097FCF36-5E4C-4A18-8CB6-EB79D539A515}"/>
    <dgm:cxn modelId="{4BF7DAC9-46F3-4898-BD07-FDBBF6B48D08}" srcId="{94888DC9-5EC7-4B76-B13D-BE58905532BA}" destId="{544032DB-841E-4568-B2F3-1E9D5C16A982}" srcOrd="1" destOrd="0" parTransId="{9929C871-8FB6-4036-99A0-F7E7D58D86F4}" sibTransId="{6B7A64BB-C00B-4A73-8B66-E92D39B0E4FF}"/>
    <dgm:cxn modelId="{5F4D56FA-FB1C-4917-80D8-3E1F21002A99}" type="presOf" srcId="{86E5BC87-BBEC-46D5-9FCB-8FD9227A46F0}" destId="{7F3BDD35-D12E-47B4-892F-22752CFBE6D4}" srcOrd="0" destOrd="0" presId="urn:microsoft.com/office/officeart/2005/8/layout/vList2"/>
    <dgm:cxn modelId="{C514E311-7233-4A7A-ABED-288BA01C3405}" type="presParOf" srcId="{7F3BDD35-D12E-47B4-892F-22752CFBE6D4}" destId="{3FAD0C20-FECA-4990-9123-24F789587E62}" srcOrd="0" destOrd="0" presId="urn:microsoft.com/office/officeart/2005/8/layout/vList2"/>
    <dgm:cxn modelId="{A347AD12-01C2-49F9-B8C3-0E5B1DE8F20C}" type="presParOf" srcId="{7F3BDD35-D12E-47B4-892F-22752CFBE6D4}" destId="{09321C97-8FDD-4880-997E-4B1C95783EE5}"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9927B3F-2BDE-41C7-B716-1DBDA740492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4550CE-C472-46A0-9D90-B6C3CC09DCFD}">
      <dgm:prSet phldrT="[Text]" custT="1"/>
      <dgm:spPr>
        <a:solidFill>
          <a:schemeClr val="tx2">
            <a:lumMod val="20000"/>
            <a:lumOff val="80000"/>
          </a:schemeClr>
        </a:solidFill>
      </dgm:spPr>
      <dgm:t>
        <a:bodyPr/>
        <a:lstStyle/>
        <a:p>
          <a:r>
            <a:rPr lang="en-US" sz="2400" dirty="0">
              <a:solidFill>
                <a:srgbClr val="0C2E48"/>
              </a:solidFill>
            </a:rPr>
            <a:t>Policy – update</a:t>
          </a:r>
        </a:p>
      </dgm:t>
    </dgm:pt>
    <dgm:pt modelId="{2CF04B9F-810E-412E-BD1D-FAE46039682E}" type="parTrans" cxnId="{865A715C-FB81-43B1-8E2D-A07370AEF8CE}">
      <dgm:prSet/>
      <dgm:spPr/>
      <dgm:t>
        <a:bodyPr/>
        <a:lstStyle/>
        <a:p>
          <a:endParaRPr lang="en-US"/>
        </a:p>
      </dgm:t>
    </dgm:pt>
    <dgm:pt modelId="{0AD69071-FE7F-49F6-B665-4D43373C7F67}" type="sibTrans" cxnId="{865A715C-FB81-43B1-8E2D-A07370AEF8CE}">
      <dgm:prSet/>
      <dgm:spPr/>
      <dgm:t>
        <a:bodyPr/>
        <a:lstStyle/>
        <a:p>
          <a:endParaRPr lang="en-US"/>
        </a:p>
      </dgm:t>
    </dgm:pt>
    <dgm:pt modelId="{BBB73AE7-623C-4189-95AE-34BCDB2C34A5}">
      <dgm:prSet custT="1"/>
      <dgm:spPr/>
      <dgm:t>
        <a:bodyPr/>
        <a:lstStyle/>
        <a:p>
          <a:pPr>
            <a:spcAft>
              <a:spcPts val="0"/>
            </a:spcAft>
          </a:pPr>
          <a:r>
            <a:rPr lang="en-US" sz="2000" dirty="0">
              <a:solidFill>
                <a:srgbClr val="0C2E48"/>
              </a:solidFill>
            </a:rPr>
            <a:t>Will agency accept anonymous requests – make it clear – make it known</a:t>
          </a:r>
        </a:p>
      </dgm:t>
    </dgm:pt>
    <dgm:pt modelId="{333BBC29-93D9-4E82-93C4-221B491EAF76}" type="parTrans" cxnId="{1870E045-7F18-457A-AF01-DBE33A7F1A7E}">
      <dgm:prSet/>
      <dgm:spPr/>
      <dgm:t>
        <a:bodyPr/>
        <a:lstStyle/>
        <a:p>
          <a:endParaRPr lang="en-US"/>
        </a:p>
      </dgm:t>
    </dgm:pt>
    <dgm:pt modelId="{FD8980B8-F04E-4840-9FF6-65804CCA4402}" type="sibTrans" cxnId="{1870E045-7F18-457A-AF01-DBE33A7F1A7E}">
      <dgm:prSet/>
      <dgm:spPr/>
      <dgm:t>
        <a:bodyPr/>
        <a:lstStyle/>
        <a:p>
          <a:endParaRPr lang="en-US"/>
        </a:p>
      </dgm:t>
    </dgm:pt>
    <dgm:pt modelId="{AFFC34C1-3A38-4670-9BB1-CC1B2E347C7C}">
      <dgm:prSet custT="1"/>
      <dgm:spPr/>
      <dgm:t>
        <a:bodyPr/>
        <a:lstStyle/>
        <a:p>
          <a:pPr>
            <a:spcAft>
              <a:spcPts val="0"/>
            </a:spcAft>
          </a:pPr>
          <a:r>
            <a:rPr lang="en-US" sz="2000" dirty="0">
              <a:solidFill>
                <a:srgbClr val="0C2E48"/>
              </a:solidFill>
            </a:rPr>
            <a:t>Will agency accept only the OOR form</a:t>
          </a:r>
        </a:p>
      </dgm:t>
    </dgm:pt>
    <dgm:pt modelId="{19027B6F-2742-4AD8-AAE9-12E74F0CC7F6}" type="parTrans" cxnId="{DDC15E38-2836-4999-A940-E4492EF37BF4}">
      <dgm:prSet/>
      <dgm:spPr/>
      <dgm:t>
        <a:bodyPr/>
        <a:lstStyle/>
        <a:p>
          <a:endParaRPr lang="en-US"/>
        </a:p>
      </dgm:t>
    </dgm:pt>
    <dgm:pt modelId="{A838690D-430B-4E1A-9003-5A295965B372}" type="sibTrans" cxnId="{DDC15E38-2836-4999-A940-E4492EF37BF4}">
      <dgm:prSet/>
      <dgm:spPr/>
      <dgm:t>
        <a:bodyPr/>
        <a:lstStyle/>
        <a:p>
          <a:endParaRPr lang="en-US"/>
        </a:p>
      </dgm:t>
    </dgm:pt>
    <dgm:pt modelId="{E21B2464-05DA-487D-AF5F-087053E383A2}">
      <dgm:prSet custT="1"/>
      <dgm:spPr/>
      <dgm:t>
        <a:bodyPr/>
        <a:lstStyle/>
        <a:p>
          <a:pPr>
            <a:spcAft>
              <a:spcPts val="0"/>
            </a:spcAft>
          </a:pPr>
          <a:r>
            <a:rPr lang="en-US" sz="2000" dirty="0">
              <a:solidFill>
                <a:srgbClr val="0C2E48"/>
              </a:solidFill>
            </a:rPr>
            <a:t>Will agency accept only the agency’s own form and the OOR’s form – must accept the OOR form</a:t>
          </a:r>
        </a:p>
      </dgm:t>
    </dgm:pt>
    <dgm:pt modelId="{CC48246A-455D-4395-A92F-9C685837CF5C}" type="parTrans" cxnId="{B477B9DF-73AD-4E5F-8A7B-B1284DEB01D2}">
      <dgm:prSet/>
      <dgm:spPr/>
      <dgm:t>
        <a:bodyPr/>
        <a:lstStyle/>
        <a:p>
          <a:endParaRPr lang="en-US"/>
        </a:p>
      </dgm:t>
    </dgm:pt>
    <dgm:pt modelId="{6601DF8E-C4B5-450E-862C-D75CAE883A67}" type="sibTrans" cxnId="{B477B9DF-73AD-4E5F-8A7B-B1284DEB01D2}">
      <dgm:prSet/>
      <dgm:spPr/>
      <dgm:t>
        <a:bodyPr/>
        <a:lstStyle/>
        <a:p>
          <a:endParaRPr lang="en-US"/>
        </a:p>
      </dgm:t>
    </dgm:pt>
    <dgm:pt modelId="{E34759C0-7B8C-4F40-B32E-760995CA036E}">
      <dgm:prSet custT="1"/>
      <dgm:spPr>
        <a:solidFill>
          <a:schemeClr val="tx2">
            <a:lumMod val="20000"/>
            <a:lumOff val="80000"/>
          </a:schemeClr>
        </a:solidFill>
      </dgm:spPr>
      <dgm:t>
        <a:bodyPr/>
        <a:lstStyle/>
        <a:p>
          <a:r>
            <a:rPr lang="en-US" sz="2400" dirty="0">
              <a:solidFill>
                <a:srgbClr val="0C2E48"/>
              </a:solidFill>
            </a:rPr>
            <a:t>Keep intent of law in mind – maximizing access to records</a:t>
          </a:r>
        </a:p>
      </dgm:t>
    </dgm:pt>
    <dgm:pt modelId="{8C4BF539-D224-40A5-BB14-14522C39C305}" type="parTrans" cxnId="{A495F378-9ED6-4218-9163-DA41FEE71EC6}">
      <dgm:prSet/>
      <dgm:spPr/>
      <dgm:t>
        <a:bodyPr/>
        <a:lstStyle/>
        <a:p>
          <a:endParaRPr lang="en-US"/>
        </a:p>
      </dgm:t>
    </dgm:pt>
    <dgm:pt modelId="{AF7F0911-0834-4A5E-8585-9ED33E4E634B}" type="sibTrans" cxnId="{A495F378-9ED6-4218-9163-DA41FEE71EC6}">
      <dgm:prSet/>
      <dgm:spPr/>
      <dgm:t>
        <a:bodyPr/>
        <a:lstStyle/>
        <a:p>
          <a:endParaRPr lang="en-US"/>
        </a:p>
      </dgm:t>
    </dgm:pt>
    <dgm:pt modelId="{78D4B25D-0B5C-4E0F-B3CC-2041CD98BA7C}">
      <dgm:prSet custT="1"/>
      <dgm:spPr>
        <a:solidFill>
          <a:schemeClr val="tx2">
            <a:lumMod val="20000"/>
            <a:lumOff val="80000"/>
          </a:schemeClr>
        </a:solidFill>
      </dgm:spPr>
      <dgm:t>
        <a:bodyPr/>
        <a:lstStyle/>
        <a:p>
          <a:r>
            <a:rPr lang="en-US" sz="2400" dirty="0">
              <a:solidFill>
                <a:srgbClr val="0C2E48"/>
              </a:solidFill>
            </a:rPr>
            <a:t>This is a request for public records.  Even if not sure who is requesting records can still release obvious public records.  (e.g. budget)</a:t>
          </a:r>
        </a:p>
      </dgm:t>
    </dgm:pt>
    <dgm:pt modelId="{8ABEE9F1-75DB-475F-B6EF-7F669B4B1EFD}" type="parTrans" cxnId="{BE985C0A-213D-44E0-B368-5F92954B0DA0}">
      <dgm:prSet/>
      <dgm:spPr/>
      <dgm:t>
        <a:bodyPr/>
        <a:lstStyle/>
        <a:p>
          <a:endParaRPr lang="en-US"/>
        </a:p>
      </dgm:t>
    </dgm:pt>
    <dgm:pt modelId="{CBB44129-2F0A-4C72-83BE-7E5E7C060DB3}" type="sibTrans" cxnId="{BE985C0A-213D-44E0-B368-5F92954B0DA0}">
      <dgm:prSet/>
      <dgm:spPr/>
      <dgm:t>
        <a:bodyPr/>
        <a:lstStyle/>
        <a:p>
          <a:endParaRPr lang="en-US"/>
        </a:p>
      </dgm:t>
    </dgm:pt>
    <dgm:pt modelId="{1F4B7695-E9F7-42FA-8CA1-F1FFD63AC1C3}">
      <dgm:prSet custT="1"/>
      <dgm:spPr>
        <a:solidFill>
          <a:schemeClr val="tx2">
            <a:lumMod val="20000"/>
            <a:lumOff val="80000"/>
          </a:schemeClr>
        </a:solidFill>
      </dgm:spPr>
      <dgm:t>
        <a:bodyPr/>
        <a:lstStyle/>
        <a:p>
          <a:r>
            <a:rPr lang="en-US" sz="2400" dirty="0">
              <a:solidFill>
                <a:srgbClr val="0C2E48"/>
              </a:solidFill>
            </a:rPr>
            <a:t>Agency could face a bad faith finding if agency policy or application of that policy is unreasonable </a:t>
          </a:r>
        </a:p>
      </dgm:t>
    </dgm:pt>
    <dgm:pt modelId="{2F128C7C-11E3-4CB1-9BEE-54AE39990076}" type="parTrans" cxnId="{FDEE06DB-BA3F-4190-B9E5-0B5F29612E96}">
      <dgm:prSet/>
      <dgm:spPr/>
      <dgm:t>
        <a:bodyPr/>
        <a:lstStyle/>
        <a:p>
          <a:endParaRPr lang="en-US"/>
        </a:p>
      </dgm:t>
    </dgm:pt>
    <dgm:pt modelId="{FE2CAD0F-E7D8-4554-A57C-A9495C8D2826}" type="sibTrans" cxnId="{FDEE06DB-BA3F-4190-B9E5-0B5F29612E96}">
      <dgm:prSet/>
      <dgm:spPr/>
      <dgm:t>
        <a:bodyPr/>
        <a:lstStyle/>
        <a:p>
          <a:endParaRPr lang="en-US"/>
        </a:p>
      </dgm:t>
    </dgm:pt>
    <dgm:pt modelId="{33DFB7B9-7A95-46DF-BD0E-1D1025E9CEDB}" type="pres">
      <dgm:prSet presAssocID="{A9927B3F-2BDE-41C7-B716-1DBDA7404928}" presName="linear" presStyleCnt="0">
        <dgm:presLayoutVars>
          <dgm:animLvl val="lvl"/>
          <dgm:resizeHandles val="exact"/>
        </dgm:presLayoutVars>
      </dgm:prSet>
      <dgm:spPr/>
    </dgm:pt>
    <dgm:pt modelId="{4CAD87E7-73FB-4C12-9B82-22FD1B2E9085}" type="pres">
      <dgm:prSet presAssocID="{F34550CE-C472-46A0-9D90-B6C3CC09DCFD}" presName="parentText" presStyleLbl="node1" presStyleIdx="0" presStyleCnt="4" custScaleY="87242">
        <dgm:presLayoutVars>
          <dgm:chMax val="0"/>
          <dgm:bulletEnabled val="1"/>
        </dgm:presLayoutVars>
      </dgm:prSet>
      <dgm:spPr/>
    </dgm:pt>
    <dgm:pt modelId="{90E5CEA9-73BA-40C3-B59D-BCED299CF1CF}" type="pres">
      <dgm:prSet presAssocID="{F34550CE-C472-46A0-9D90-B6C3CC09DCFD}" presName="childText" presStyleLbl="revTx" presStyleIdx="0" presStyleCnt="1" custScaleY="130989">
        <dgm:presLayoutVars>
          <dgm:bulletEnabled val="1"/>
        </dgm:presLayoutVars>
      </dgm:prSet>
      <dgm:spPr/>
    </dgm:pt>
    <dgm:pt modelId="{97BD17FB-7011-4E85-9FEC-D79CF96D9F9E}" type="pres">
      <dgm:prSet presAssocID="{E34759C0-7B8C-4F40-B32E-760995CA036E}" presName="parentText" presStyleLbl="node1" presStyleIdx="1" presStyleCnt="4" custScaleY="87242">
        <dgm:presLayoutVars>
          <dgm:chMax val="0"/>
          <dgm:bulletEnabled val="1"/>
        </dgm:presLayoutVars>
      </dgm:prSet>
      <dgm:spPr/>
    </dgm:pt>
    <dgm:pt modelId="{37EBEAA7-2FE2-431C-B5F2-FD1FD71E9533}" type="pres">
      <dgm:prSet presAssocID="{AF7F0911-0834-4A5E-8585-9ED33E4E634B}" presName="spacer" presStyleCnt="0"/>
      <dgm:spPr/>
    </dgm:pt>
    <dgm:pt modelId="{4AE4A9F4-4040-4880-ADDE-CE69CA349ADE}" type="pres">
      <dgm:prSet presAssocID="{78D4B25D-0B5C-4E0F-B3CC-2041CD98BA7C}" presName="parentText" presStyleLbl="node1" presStyleIdx="2" presStyleCnt="4">
        <dgm:presLayoutVars>
          <dgm:chMax val="0"/>
          <dgm:bulletEnabled val="1"/>
        </dgm:presLayoutVars>
      </dgm:prSet>
      <dgm:spPr/>
    </dgm:pt>
    <dgm:pt modelId="{AF5C5E64-19F0-410B-BD39-F0AB31B473FE}" type="pres">
      <dgm:prSet presAssocID="{CBB44129-2F0A-4C72-83BE-7E5E7C060DB3}" presName="spacer" presStyleCnt="0"/>
      <dgm:spPr/>
    </dgm:pt>
    <dgm:pt modelId="{EBDF1F41-69F8-4B13-BFF7-9535459BF988}" type="pres">
      <dgm:prSet presAssocID="{1F4B7695-E9F7-42FA-8CA1-F1FFD63AC1C3}" presName="parentText" presStyleLbl="node1" presStyleIdx="3" presStyleCnt="4">
        <dgm:presLayoutVars>
          <dgm:chMax val="0"/>
          <dgm:bulletEnabled val="1"/>
        </dgm:presLayoutVars>
      </dgm:prSet>
      <dgm:spPr/>
    </dgm:pt>
  </dgm:ptLst>
  <dgm:cxnLst>
    <dgm:cxn modelId="{BE985C0A-213D-44E0-B368-5F92954B0DA0}" srcId="{A9927B3F-2BDE-41C7-B716-1DBDA7404928}" destId="{78D4B25D-0B5C-4E0F-B3CC-2041CD98BA7C}" srcOrd="2" destOrd="0" parTransId="{8ABEE9F1-75DB-475F-B6EF-7F669B4B1EFD}" sibTransId="{CBB44129-2F0A-4C72-83BE-7E5E7C060DB3}"/>
    <dgm:cxn modelId="{DDC15E38-2836-4999-A940-E4492EF37BF4}" srcId="{F34550CE-C472-46A0-9D90-B6C3CC09DCFD}" destId="{AFFC34C1-3A38-4670-9BB1-CC1B2E347C7C}" srcOrd="1" destOrd="0" parTransId="{19027B6F-2742-4AD8-AAE9-12E74F0CC7F6}" sibTransId="{A838690D-430B-4E1A-9003-5A295965B372}"/>
    <dgm:cxn modelId="{865A715C-FB81-43B1-8E2D-A07370AEF8CE}" srcId="{A9927B3F-2BDE-41C7-B716-1DBDA7404928}" destId="{F34550CE-C472-46A0-9D90-B6C3CC09DCFD}" srcOrd="0" destOrd="0" parTransId="{2CF04B9F-810E-412E-BD1D-FAE46039682E}" sibTransId="{0AD69071-FE7F-49F6-B665-4D43373C7F67}"/>
    <dgm:cxn modelId="{1870E045-7F18-457A-AF01-DBE33A7F1A7E}" srcId="{F34550CE-C472-46A0-9D90-B6C3CC09DCFD}" destId="{BBB73AE7-623C-4189-95AE-34BCDB2C34A5}" srcOrd="0" destOrd="0" parTransId="{333BBC29-93D9-4E82-93C4-221B491EAF76}" sibTransId="{FD8980B8-F04E-4840-9FF6-65804CCA4402}"/>
    <dgm:cxn modelId="{C4A4284A-0541-4F84-BC8E-AE4DEB0B00CC}" type="presOf" srcId="{A9927B3F-2BDE-41C7-B716-1DBDA7404928}" destId="{33DFB7B9-7A95-46DF-BD0E-1D1025E9CEDB}" srcOrd="0" destOrd="0" presId="urn:microsoft.com/office/officeart/2005/8/layout/vList2"/>
    <dgm:cxn modelId="{4E675571-8546-44F9-8225-9D6548FAB9B4}" type="presOf" srcId="{AFFC34C1-3A38-4670-9BB1-CC1B2E347C7C}" destId="{90E5CEA9-73BA-40C3-B59D-BCED299CF1CF}" srcOrd="0" destOrd="1" presId="urn:microsoft.com/office/officeart/2005/8/layout/vList2"/>
    <dgm:cxn modelId="{A495F378-9ED6-4218-9163-DA41FEE71EC6}" srcId="{A9927B3F-2BDE-41C7-B716-1DBDA7404928}" destId="{E34759C0-7B8C-4F40-B32E-760995CA036E}" srcOrd="1" destOrd="0" parTransId="{8C4BF539-D224-40A5-BB14-14522C39C305}" sibTransId="{AF7F0911-0834-4A5E-8585-9ED33E4E634B}"/>
    <dgm:cxn modelId="{2A77497F-F9D6-4D5A-B378-F775D7A0B5A2}" type="presOf" srcId="{F34550CE-C472-46A0-9D90-B6C3CC09DCFD}" destId="{4CAD87E7-73FB-4C12-9B82-22FD1B2E9085}" srcOrd="0" destOrd="0" presId="urn:microsoft.com/office/officeart/2005/8/layout/vList2"/>
    <dgm:cxn modelId="{818BA57F-0CE7-46B2-9E88-33C88F8D19FE}" type="presOf" srcId="{E34759C0-7B8C-4F40-B32E-760995CA036E}" destId="{97BD17FB-7011-4E85-9FEC-D79CF96D9F9E}" srcOrd="0" destOrd="0" presId="urn:microsoft.com/office/officeart/2005/8/layout/vList2"/>
    <dgm:cxn modelId="{B2183F8B-9F53-4E40-A46E-DE0C57654C24}" type="presOf" srcId="{E21B2464-05DA-487D-AF5F-087053E383A2}" destId="{90E5CEA9-73BA-40C3-B59D-BCED299CF1CF}" srcOrd="0" destOrd="2" presId="urn:microsoft.com/office/officeart/2005/8/layout/vList2"/>
    <dgm:cxn modelId="{CB2EE7AF-0ABF-4984-9842-7E8AE5C61898}" type="presOf" srcId="{BBB73AE7-623C-4189-95AE-34BCDB2C34A5}" destId="{90E5CEA9-73BA-40C3-B59D-BCED299CF1CF}" srcOrd="0" destOrd="0" presId="urn:microsoft.com/office/officeart/2005/8/layout/vList2"/>
    <dgm:cxn modelId="{3F8A18B8-CD2D-4F87-B939-E3113940DC64}" type="presOf" srcId="{1F4B7695-E9F7-42FA-8CA1-F1FFD63AC1C3}" destId="{EBDF1F41-69F8-4B13-BFF7-9535459BF988}" srcOrd="0" destOrd="0" presId="urn:microsoft.com/office/officeart/2005/8/layout/vList2"/>
    <dgm:cxn modelId="{FDEE06DB-BA3F-4190-B9E5-0B5F29612E96}" srcId="{A9927B3F-2BDE-41C7-B716-1DBDA7404928}" destId="{1F4B7695-E9F7-42FA-8CA1-F1FFD63AC1C3}" srcOrd="3" destOrd="0" parTransId="{2F128C7C-11E3-4CB1-9BEE-54AE39990076}" sibTransId="{FE2CAD0F-E7D8-4554-A57C-A9495C8D2826}"/>
    <dgm:cxn modelId="{750B7FDF-67EE-47D4-B379-F9BAB8EB2978}" type="presOf" srcId="{78D4B25D-0B5C-4E0F-B3CC-2041CD98BA7C}" destId="{4AE4A9F4-4040-4880-ADDE-CE69CA349ADE}" srcOrd="0" destOrd="0" presId="urn:microsoft.com/office/officeart/2005/8/layout/vList2"/>
    <dgm:cxn modelId="{B477B9DF-73AD-4E5F-8A7B-B1284DEB01D2}" srcId="{F34550CE-C472-46A0-9D90-B6C3CC09DCFD}" destId="{E21B2464-05DA-487D-AF5F-087053E383A2}" srcOrd="2" destOrd="0" parTransId="{CC48246A-455D-4395-A92F-9C685837CF5C}" sibTransId="{6601DF8E-C4B5-450E-862C-D75CAE883A67}"/>
    <dgm:cxn modelId="{0000B950-A569-485D-8A2A-36895E74831E}" type="presParOf" srcId="{33DFB7B9-7A95-46DF-BD0E-1D1025E9CEDB}" destId="{4CAD87E7-73FB-4C12-9B82-22FD1B2E9085}" srcOrd="0" destOrd="0" presId="urn:microsoft.com/office/officeart/2005/8/layout/vList2"/>
    <dgm:cxn modelId="{9E0282E1-A372-4356-84F6-E6758EFC6127}" type="presParOf" srcId="{33DFB7B9-7A95-46DF-BD0E-1D1025E9CEDB}" destId="{90E5CEA9-73BA-40C3-B59D-BCED299CF1CF}" srcOrd="1" destOrd="0" presId="urn:microsoft.com/office/officeart/2005/8/layout/vList2"/>
    <dgm:cxn modelId="{4DFC20CC-BB0A-47EE-8A10-7053F7192C59}" type="presParOf" srcId="{33DFB7B9-7A95-46DF-BD0E-1D1025E9CEDB}" destId="{97BD17FB-7011-4E85-9FEC-D79CF96D9F9E}" srcOrd="2" destOrd="0" presId="urn:microsoft.com/office/officeart/2005/8/layout/vList2"/>
    <dgm:cxn modelId="{BC6F5476-1BF6-4603-9395-4C914D0E7882}" type="presParOf" srcId="{33DFB7B9-7A95-46DF-BD0E-1D1025E9CEDB}" destId="{37EBEAA7-2FE2-431C-B5F2-FD1FD71E9533}" srcOrd="3" destOrd="0" presId="urn:microsoft.com/office/officeart/2005/8/layout/vList2"/>
    <dgm:cxn modelId="{B50AC53B-EAB2-4204-9CD7-462226C272D1}" type="presParOf" srcId="{33DFB7B9-7A95-46DF-BD0E-1D1025E9CEDB}" destId="{4AE4A9F4-4040-4880-ADDE-CE69CA349ADE}" srcOrd="4" destOrd="0" presId="urn:microsoft.com/office/officeart/2005/8/layout/vList2"/>
    <dgm:cxn modelId="{7223DEFF-E8E2-4CD8-824C-C425A694383E}" type="presParOf" srcId="{33DFB7B9-7A95-46DF-BD0E-1D1025E9CEDB}" destId="{AF5C5E64-19F0-410B-BD39-F0AB31B473FE}" srcOrd="5" destOrd="0" presId="urn:microsoft.com/office/officeart/2005/8/layout/vList2"/>
    <dgm:cxn modelId="{0F249EAA-3566-43BF-BD50-E4AE3FD78488}" type="presParOf" srcId="{33DFB7B9-7A95-46DF-BD0E-1D1025E9CEDB}" destId="{EBDF1F41-69F8-4B13-BFF7-9535459BF988}"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872DC75-84BA-4B07-966D-F382EA360B92}"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C88FA1CC-16CC-4886-A4E0-94942FFD62D8}">
      <dgm:prSet phldrT="[Text]" custT="1"/>
      <dgm:spPr>
        <a:solidFill>
          <a:schemeClr val="tx2">
            <a:lumMod val="20000"/>
            <a:lumOff val="80000"/>
          </a:schemeClr>
        </a:solidFill>
      </dgm:spPr>
      <dgm:t>
        <a:bodyPr/>
        <a:lstStyle/>
        <a:p>
          <a:r>
            <a:rPr lang="en-US" sz="2800">
              <a:solidFill>
                <a:srgbClr val="0C2E48"/>
              </a:solidFill>
            </a:rPr>
            <a:t>Now 2 pages long</a:t>
          </a:r>
          <a:endParaRPr lang="en-US" sz="2800" dirty="0">
            <a:solidFill>
              <a:srgbClr val="0C2E48"/>
            </a:solidFill>
          </a:endParaRPr>
        </a:p>
      </dgm:t>
    </dgm:pt>
    <dgm:pt modelId="{CE91E864-330D-4B57-8093-1F364AF57F40}" type="parTrans" cxnId="{2ED81CBC-1519-447A-BB66-49352B356B09}">
      <dgm:prSet/>
      <dgm:spPr/>
      <dgm:t>
        <a:bodyPr/>
        <a:lstStyle/>
        <a:p>
          <a:endParaRPr lang="en-US"/>
        </a:p>
      </dgm:t>
    </dgm:pt>
    <dgm:pt modelId="{1F392C1D-A23F-4A30-9713-B51AE4B977B9}" type="sibTrans" cxnId="{2ED81CBC-1519-447A-BB66-49352B356B09}">
      <dgm:prSet/>
      <dgm:spPr/>
      <dgm:t>
        <a:bodyPr/>
        <a:lstStyle/>
        <a:p>
          <a:endParaRPr lang="en-US"/>
        </a:p>
      </dgm:t>
    </dgm:pt>
    <dgm:pt modelId="{97DFB918-EB99-47BC-A8F9-714A57CA7CC0}">
      <dgm:prSet custT="1"/>
      <dgm:spPr>
        <a:solidFill>
          <a:schemeClr val="tx2">
            <a:lumMod val="20000"/>
            <a:lumOff val="80000"/>
          </a:schemeClr>
        </a:solidFill>
      </dgm:spPr>
      <dgm:t>
        <a:bodyPr/>
        <a:lstStyle/>
        <a:p>
          <a:r>
            <a:rPr lang="en-US" sz="2800" dirty="0">
              <a:solidFill>
                <a:srgbClr val="0C2E48"/>
              </a:solidFill>
            </a:rPr>
            <a:t>Minor changes: Existing language moved to different place on form </a:t>
          </a:r>
        </a:p>
      </dgm:t>
    </dgm:pt>
    <dgm:pt modelId="{ED9B066E-57F0-4FCE-B1AD-DB41CF1D250E}" type="sibTrans" cxnId="{32C27F83-5BC8-480C-9EC1-C978D2E455B2}">
      <dgm:prSet/>
      <dgm:spPr/>
      <dgm:t>
        <a:bodyPr/>
        <a:lstStyle/>
        <a:p>
          <a:endParaRPr lang="en-US"/>
        </a:p>
      </dgm:t>
    </dgm:pt>
    <dgm:pt modelId="{69213C17-5D5E-4977-A5FE-27D0B726EB3C}" type="parTrans" cxnId="{32C27F83-5BC8-480C-9EC1-C978D2E455B2}">
      <dgm:prSet/>
      <dgm:spPr/>
      <dgm:t>
        <a:bodyPr/>
        <a:lstStyle/>
        <a:p>
          <a:endParaRPr lang="en-US"/>
        </a:p>
      </dgm:t>
    </dgm:pt>
    <dgm:pt modelId="{ACE04D90-CD2C-4E7F-84C2-7CFC53D673CA}">
      <dgm:prSet custT="1"/>
      <dgm:spPr>
        <a:solidFill>
          <a:schemeClr val="tx2">
            <a:lumMod val="20000"/>
            <a:lumOff val="80000"/>
          </a:schemeClr>
        </a:solidFill>
      </dgm:spPr>
      <dgm:t>
        <a:bodyPr/>
        <a:lstStyle/>
        <a:p>
          <a:r>
            <a:rPr lang="en-US" sz="2800" dirty="0">
              <a:solidFill>
                <a:srgbClr val="0C2E48"/>
              </a:solidFill>
            </a:rPr>
            <a:t>Clearer language in response to </a:t>
          </a:r>
          <a:br>
            <a:rPr lang="en-US" sz="2800" dirty="0">
              <a:solidFill>
                <a:srgbClr val="0C2E48"/>
              </a:solidFill>
            </a:rPr>
          </a:br>
          <a:r>
            <a:rPr lang="en-US" sz="2800" dirty="0">
              <a:solidFill>
                <a:srgbClr val="0C2E48"/>
              </a:solidFill>
            </a:rPr>
            <a:t>“Do you want copies?”</a:t>
          </a:r>
        </a:p>
      </dgm:t>
    </dgm:pt>
    <dgm:pt modelId="{F8BBA13F-E657-4E24-9D48-84460F452226}" type="sibTrans" cxnId="{B629ECDE-90DA-4895-9FA2-54BD1893CFF5}">
      <dgm:prSet/>
      <dgm:spPr/>
      <dgm:t>
        <a:bodyPr/>
        <a:lstStyle/>
        <a:p>
          <a:endParaRPr lang="en-US"/>
        </a:p>
      </dgm:t>
    </dgm:pt>
    <dgm:pt modelId="{1C7714BE-7CED-48D4-A47C-63A00C045B6A}" type="parTrans" cxnId="{B629ECDE-90DA-4895-9FA2-54BD1893CFF5}">
      <dgm:prSet/>
      <dgm:spPr/>
      <dgm:t>
        <a:bodyPr/>
        <a:lstStyle/>
        <a:p>
          <a:endParaRPr lang="en-US"/>
        </a:p>
      </dgm:t>
    </dgm:pt>
    <dgm:pt modelId="{518A6C1A-9249-4145-99B9-8D27CF0D450E}" type="pres">
      <dgm:prSet presAssocID="{9872DC75-84BA-4B07-966D-F382EA360B92}" presName="diagram" presStyleCnt="0">
        <dgm:presLayoutVars>
          <dgm:chPref val="1"/>
          <dgm:dir/>
          <dgm:animOne val="branch"/>
          <dgm:animLvl val="lvl"/>
          <dgm:resizeHandles/>
        </dgm:presLayoutVars>
      </dgm:prSet>
      <dgm:spPr/>
    </dgm:pt>
    <dgm:pt modelId="{F10AA45F-8709-4DBD-A9BE-7BAD7A550FF6}" type="pres">
      <dgm:prSet presAssocID="{C88FA1CC-16CC-4886-A4E0-94942FFD62D8}" presName="root" presStyleCnt="0"/>
      <dgm:spPr/>
    </dgm:pt>
    <dgm:pt modelId="{FBD054FB-49C3-4F5F-894B-907C14C2D84A}" type="pres">
      <dgm:prSet presAssocID="{C88FA1CC-16CC-4886-A4E0-94942FFD62D8}" presName="rootComposite" presStyleCnt="0"/>
      <dgm:spPr/>
    </dgm:pt>
    <dgm:pt modelId="{A76D82B3-D2DC-4097-9A25-19E76D1E17BB}" type="pres">
      <dgm:prSet presAssocID="{C88FA1CC-16CC-4886-A4E0-94942FFD62D8}" presName="rootText" presStyleLbl="node1" presStyleIdx="0" presStyleCnt="3"/>
      <dgm:spPr/>
    </dgm:pt>
    <dgm:pt modelId="{84471637-C6B1-42BD-9C69-F9B6F9F0ABDC}" type="pres">
      <dgm:prSet presAssocID="{C88FA1CC-16CC-4886-A4E0-94942FFD62D8}" presName="rootConnector" presStyleLbl="node1" presStyleIdx="0" presStyleCnt="3"/>
      <dgm:spPr/>
    </dgm:pt>
    <dgm:pt modelId="{E31EDDC6-BF33-4E75-911A-D39B633FE621}" type="pres">
      <dgm:prSet presAssocID="{C88FA1CC-16CC-4886-A4E0-94942FFD62D8}" presName="childShape" presStyleCnt="0"/>
      <dgm:spPr/>
    </dgm:pt>
    <dgm:pt modelId="{C1773312-6720-445F-AD14-62369F2494D8}" type="pres">
      <dgm:prSet presAssocID="{97DFB918-EB99-47BC-A8F9-714A57CA7CC0}" presName="root" presStyleCnt="0"/>
      <dgm:spPr/>
    </dgm:pt>
    <dgm:pt modelId="{844BFB28-4C5D-4CE5-80D6-D1D91E27D98E}" type="pres">
      <dgm:prSet presAssocID="{97DFB918-EB99-47BC-A8F9-714A57CA7CC0}" presName="rootComposite" presStyleCnt="0"/>
      <dgm:spPr/>
    </dgm:pt>
    <dgm:pt modelId="{109E8A2D-4770-4451-B406-E80EC20FCAE0}" type="pres">
      <dgm:prSet presAssocID="{97DFB918-EB99-47BC-A8F9-714A57CA7CC0}" presName="rootText" presStyleLbl="node1" presStyleIdx="1" presStyleCnt="3"/>
      <dgm:spPr/>
    </dgm:pt>
    <dgm:pt modelId="{8963F8E9-C953-42E1-8A41-2255A93336DA}" type="pres">
      <dgm:prSet presAssocID="{97DFB918-EB99-47BC-A8F9-714A57CA7CC0}" presName="rootConnector" presStyleLbl="node1" presStyleIdx="1" presStyleCnt="3"/>
      <dgm:spPr/>
    </dgm:pt>
    <dgm:pt modelId="{6766009E-3B95-4517-B04E-7E2F5C15C4E2}" type="pres">
      <dgm:prSet presAssocID="{97DFB918-EB99-47BC-A8F9-714A57CA7CC0}" presName="childShape" presStyleCnt="0"/>
      <dgm:spPr/>
    </dgm:pt>
    <dgm:pt modelId="{3654F322-A431-4C96-8941-B9D5A64E6A97}" type="pres">
      <dgm:prSet presAssocID="{ACE04D90-CD2C-4E7F-84C2-7CFC53D673CA}" presName="root" presStyleCnt="0"/>
      <dgm:spPr/>
    </dgm:pt>
    <dgm:pt modelId="{E71DD457-E6C6-4B7B-A327-CB00046AC3A6}" type="pres">
      <dgm:prSet presAssocID="{ACE04D90-CD2C-4E7F-84C2-7CFC53D673CA}" presName="rootComposite" presStyleCnt="0"/>
      <dgm:spPr/>
    </dgm:pt>
    <dgm:pt modelId="{B066CFAC-BDC1-4615-8C8A-9071F5BFCD8B}" type="pres">
      <dgm:prSet presAssocID="{ACE04D90-CD2C-4E7F-84C2-7CFC53D673CA}" presName="rootText" presStyleLbl="node1" presStyleIdx="2" presStyleCnt="3"/>
      <dgm:spPr/>
    </dgm:pt>
    <dgm:pt modelId="{FFE9FE29-CD4A-40F6-9E01-AF1F93F1AF8B}" type="pres">
      <dgm:prSet presAssocID="{ACE04D90-CD2C-4E7F-84C2-7CFC53D673CA}" presName="rootConnector" presStyleLbl="node1" presStyleIdx="2" presStyleCnt="3"/>
      <dgm:spPr/>
    </dgm:pt>
    <dgm:pt modelId="{222B729F-A685-4C5F-9F3A-4EDEA1864264}" type="pres">
      <dgm:prSet presAssocID="{ACE04D90-CD2C-4E7F-84C2-7CFC53D673CA}" presName="childShape" presStyleCnt="0"/>
      <dgm:spPr/>
    </dgm:pt>
  </dgm:ptLst>
  <dgm:cxnLst>
    <dgm:cxn modelId="{56C2B047-3767-469E-AA6B-DC7A5DE0CB3A}" type="presOf" srcId="{ACE04D90-CD2C-4E7F-84C2-7CFC53D673CA}" destId="{FFE9FE29-CD4A-40F6-9E01-AF1F93F1AF8B}" srcOrd="1" destOrd="0" presId="urn:microsoft.com/office/officeart/2005/8/layout/hierarchy3"/>
    <dgm:cxn modelId="{CF074C48-7174-454C-B3AF-62FD4558A3B8}" type="presOf" srcId="{97DFB918-EB99-47BC-A8F9-714A57CA7CC0}" destId="{109E8A2D-4770-4451-B406-E80EC20FCAE0}" srcOrd="0" destOrd="0" presId="urn:microsoft.com/office/officeart/2005/8/layout/hierarchy3"/>
    <dgm:cxn modelId="{28286A7A-37D9-4125-A1A5-B3830CA5D767}" type="presOf" srcId="{ACE04D90-CD2C-4E7F-84C2-7CFC53D673CA}" destId="{B066CFAC-BDC1-4615-8C8A-9071F5BFCD8B}" srcOrd="0" destOrd="0" presId="urn:microsoft.com/office/officeart/2005/8/layout/hierarchy3"/>
    <dgm:cxn modelId="{32C27F83-5BC8-480C-9EC1-C978D2E455B2}" srcId="{9872DC75-84BA-4B07-966D-F382EA360B92}" destId="{97DFB918-EB99-47BC-A8F9-714A57CA7CC0}" srcOrd="1" destOrd="0" parTransId="{69213C17-5D5E-4977-A5FE-27D0B726EB3C}" sibTransId="{ED9B066E-57F0-4FCE-B1AD-DB41CF1D250E}"/>
    <dgm:cxn modelId="{798D7486-7E44-4402-8ABF-A42D891D22FE}" type="presOf" srcId="{97DFB918-EB99-47BC-A8F9-714A57CA7CC0}" destId="{8963F8E9-C953-42E1-8A41-2255A93336DA}" srcOrd="1" destOrd="0" presId="urn:microsoft.com/office/officeart/2005/8/layout/hierarchy3"/>
    <dgm:cxn modelId="{3274AE8A-6718-4A86-B0E2-623F20EB8F68}" type="presOf" srcId="{C88FA1CC-16CC-4886-A4E0-94942FFD62D8}" destId="{84471637-C6B1-42BD-9C69-F9B6F9F0ABDC}" srcOrd="1" destOrd="0" presId="urn:microsoft.com/office/officeart/2005/8/layout/hierarchy3"/>
    <dgm:cxn modelId="{2ED81CBC-1519-447A-BB66-49352B356B09}" srcId="{9872DC75-84BA-4B07-966D-F382EA360B92}" destId="{C88FA1CC-16CC-4886-A4E0-94942FFD62D8}" srcOrd="0" destOrd="0" parTransId="{CE91E864-330D-4B57-8093-1F364AF57F40}" sibTransId="{1F392C1D-A23F-4A30-9713-B51AE4B977B9}"/>
    <dgm:cxn modelId="{B629ECDE-90DA-4895-9FA2-54BD1893CFF5}" srcId="{9872DC75-84BA-4B07-966D-F382EA360B92}" destId="{ACE04D90-CD2C-4E7F-84C2-7CFC53D673CA}" srcOrd="2" destOrd="0" parTransId="{1C7714BE-7CED-48D4-A47C-63A00C045B6A}" sibTransId="{F8BBA13F-E657-4E24-9D48-84460F452226}"/>
    <dgm:cxn modelId="{6641DAE0-AD0A-4ED0-93F2-6C2C8EB19F30}" type="presOf" srcId="{9872DC75-84BA-4B07-966D-F382EA360B92}" destId="{518A6C1A-9249-4145-99B9-8D27CF0D450E}" srcOrd="0" destOrd="0" presId="urn:microsoft.com/office/officeart/2005/8/layout/hierarchy3"/>
    <dgm:cxn modelId="{FA2DAEF9-827E-47EB-9341-955EE309C62D}" type="presOf" srcId="{C88FA1CC-16CC-4886-A4E0-94942FFD62D8}" destId="{A76D82B3-D2DC-4097-9A25-19E76D1E17BB}" srcOrd="0" destOrd="0" presId="urn:microsoft.com/office/officeart/2005/8/layout/hierarchy3"/>
    <dgm:cxn modelId="{DBBB6983-7A4D-49B4-881F-66D027084F26}" type="presParOf" srcId="{518A6C1A-9249-4145-99B9-8D27CF0D450E}" destId="{F10AA45F-8709-4DBD-A9BE-7BAD7A550FF6}" srcOrd="0" destOrd="0" presId="urn:microsoft.com/office/officeart/2005/8/layout/hierarchy3"/>
    <dgm:cxn modelId="{9A34E575-62F3-4FC2-8816-E73EE5A33CBF}" type="presParOf" srcId="{F10AA45F-8709-4DBD-A9BE-7BAD7A550FF6}" destId="{FBD054FB-49C3-4F5F-894B-907C14C2D84A}" srcOrd="0" destOrd="0" presId="urn:microsoft.com/office/officeart/2005/8/layout/hierarchy3"/>
    <dgm:cxn modelId="{652C4893-B021-4A74-B50D-AB26CA0D49BF}" type="presParOf" srcId="{FBD054FB-49C3-4F5F-894B-907C14C2D84A}" destId="{A76D82B3-D2DC-4097-9A25-19E76D1E17BB}" srcOrd="0" destOrd="0" presId="urn:microsoft.com/office/officeart/2005/8/layout/hierarchy3"/>
    <dgm:cxn modelId="{75940F6E-01A4-4CD7-9C01-213449298980}" type="presParOf" srcId="{FBD054FB-49C3-4F5F-894B-907C14C2D84A}" destId="{84471637-C6B1-42BD-9C69-F9B6F9F0ABDC}" srcOrd="1" destOrd="0" presId="urn:microsoft.com/office/officeart/2005/8/layout/hierarchy3"/>
    <dgm:cxn modelId="{41A42E58-855E-4AAC-9CA5-231AF66D8415}" type="presParOf" srcId="{F10AA45F-8709-4DBD-A9BE-7BAD7A550FF6}" destId="{E31EDDC6-BF33-4E75-911A-D39B633FE621}" srcOrd="1" destOrd="0" presId="urn:microsoft.com/office/officeart/2005/8/layout/hierarchy3"/>
    <dgm:cxn modelId="{D85E1EA0-210E-45D4-BA22-89FEE18ABFAA}" type="presParOf" srcId="{518A6C1A-9249-4145-99B9-8D27CF0D450E}" destId="{C1773312-6720-445F-AD14-62369F2494D8}" srcOrd="1" destOrd="0" presId="urn:microsoft.com/office/officeart/2005/8/layout/hierarchy3"/>
    <dgm:cxn modelId="{950F70C7-5485-4646-BD0C-4207F5B3AB48}" type="presParOf" srcId="{C1773312-6720-445F-AD14-62369F2494D8}" destId="{844BFB28-4C5D-4CE5-80D6-D1D91E27D98E}" srcOrd="0" destOrd="0" presId="urn:microsoft.com/office/officeart/2005/8/layout/hierarchy3"/>
    <dgm:cxn modelId="{D304B8C7-07D1-42D7-B8B9-9F686D0DE4FD}" type="presParOf" srcId="{844BFB28-4C5D-4CE5-80D6-D1D91E27D98E}" destId="{109E8A2D-4770-4451-B406-E80EC20FCAE0}" srcOrd="0" destOrd="0" presId="urn:microsoft.com/office/officeart/2005/8/layout/hierarchy3"/>
    <dgm:cxn modelId="{7EBA4892-68AE-44C8-B19B-E3DF9265F690}" type="presParOf" srcId="{844BFB28-4C5D-4CE5-80D6-D1D91E27D98E}" destId="{8963F8E9-C953-42E1-8A41-2255A93336DA}" srcOrd="1" destOrd="0" presId="urn:microsoft.com/office/officeart/2005/8/layout/hierarchy3"/>
    <dgm:cxn modelId="{E1FFF158-9314-48B6-B93A-E552283F2380}" type="presParOf" srcId="{C1773312-6720-445F-AD14-62369F2494D8}" destId="{6766009E-3B95-4517-B04E-7E2F5C15C4E2}" srcOrd="1" destOrd="0" presId="urn:microsoft.com/office/officeart/2005/8/layout/hierarchy3"/>
    <dgm:cxn modelId="{3FAB080B-6DAA-4020-90C4-8E395223BAE7}" type="presParOf" srcId="{518A6C1A-9249-4145-99B9-8D27CF0D450E}" destId="{3654F322-A431-4C96-8941-B9D5A64E6A97}" srcOrd="2" destOrd="0" presId="urn:microsoft.com/office/officeart/2005/8/layout/hierarchy3"/>
    <dgm:cxn modelId="{C6684D69-6FCE-4329-A9C0-A43B2F6B28D9}" type="presParOf" srcId="{3654F322-A431-4C96-8941-B9D5A64E6A97}" destId="{E71DD457-E6C6-4B7B-A327-CB00046AC3A6}" srcOrd="0" destOrd="0" presId="urn:microsoft.com/office/officeart/2005/8/layout/hierarchy3"/>
    <dgm:cxn modelId="{3298B1F9-B0F6-4EC3-B20F-0B895911DB2E}" type="presParOf" srcId="{E71DD457-E6C6-4B7B-A327-CB00046AC3A6}" destId="{B066CFAC-BDC1-4615-8C8A-9071F5BFCD8B}" srcOrd="0" destOrd="0" presId="urn:microsoft.com/office/officeart/2005/8/layout/hierarchy3"/>
    <dgm:cxn modelId="{2C8CB2CA-7E22-4D6C-848F-295A3CCB1310}" type="presParOf" srcId="{E71DD457-E6C6-4B7B-A327-CB00046AC3A6}" destId="{FFE9FE29-CD4A-40F6-9E01-AF1F93F1AF8B}" srcOrd="1" destOrd="0" presId="urn:microsoft.com/office/officeart/2005/8/layout/hierarchy3"/>
    <dgm:cxn modelId="{60453D04-36DF-4E77-868B-6E6BDAFB19F2}" type="presParOf" srcId="{3654F322-A431-4C96-8941-B9D5A64E6A97}" destId="{222B729F-A685-4C5F-9F3A-4EDEA1864264}"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2AD3C27-4020-42EE-8360-CD8286C04AF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93EA4572-28B3-4330-BAA3-4B9A4F81508F}">
      <dgm:prSet custT="1"/>
      <dgm:spPr>
        <a:solidFill>
          <a:srgbClr val="0C2E48"/>
        </a:solidFill>
      </dgm:spPr>
      <dgm:t>
        <a:bodyPr/>
        <a:lstStyle/>
        <a:p>
          <a:r>
            <a:rPr lang="en-US" sz="2800" dirty="0"/>
            <a:t>Biggest change:</a:t>
          </a:r>
        </a:p>
      </dgm:t>
    </dgm:pt>
    <dgm:pt modelId="{42287B79-6C38-4EF5-967F-179D1D1C341B}" type="parTrans" cxnId="{CED10358-1A4E-4C0C-B95E-C3B2D732EB6A}">
      <dgm:prSet/>
      <dgm:spPr/>
      <dgm:t>
        <a:bodyPr/>
        <a:lstStyle/>
        <a:p>
          <a:endParaRPr lang="en-US"/>
        </a:p>
      </dgm:t>
    </dgm:pt>
    <dgm:pt modelId="{3768F927-F62A-4B7B-8D81-360BEC62E188}" type="sibTrans" cxnId="{CED10358-1A4E-4C0C-B95E-C3B2D732EB6A}">
      <dgm:prSet/>
      <dgm:spPr/>
      <dgm:t>
        <a:bodyPr/>
        <a:lstStyle/>
        <a:p>
          <a:endParaRPr lang="en-US"/>
        </a:p>
      </dgm:t>
    </dgm:pt>
    <dgm:pt modelId="{B4D041FC-7059-45A1-B597-1B9638383802}">
      <dgm:prSet/>
      <dgm:spPr>
        <a:ln>
          <a:solidFill>
            <a:srgbClr val="0C2E48"/>
          </a:solidFill>
        </a:ln>
      </dgm:spPr>
      <dgm:t>
        <a:bodyPr/>
        <a:lstStyle/>
        <a:p>
          <a:pPr>
            <a:buNone/>
          </a:pPr>
          <a:r>
            <a:rPr lang="en-US" dirty="0">
              <a:solidFill>
                <a:srgbClr val="0C2E48"/>
              </a:solidFill>
            </a:rPr>
            <a:t>Check box affirming that:</a:t>
          </a:r>
        </a:p>
      </dgm:t>
    </dgm:pt>
    <dgm:pt modelId="{72C6B11F-B658-43BF-BB0F-243D38A0AC02}" type="parTrans" cxnId="{CE516C96-4347-4B4C-84A0-7DB439199BEE}">
      <dgm:prSet/>
      <dgm:spPr/>
      <dgm:t>
        <a:bodyPr/>
        <a:lstStyle/>
        <a:p>
          <a:endParaRPr lang="en-US"/>
        </a:p>
      </dgm:t>
    </dgm:pt>
    <dgm:pt modelId="{4163DCCC-6944-4603-9759-D6A21F4DCD1C}" type="sibTrans" cxnId="{CE516C96-4347-4B4C-84A0-7DB439199BEE}">
      <dgm:prSet/>
      <dgm:spPr/>
      <dgm:t>
        <a:bodyPr/>
        <a:lstStyle/>
        <a:p>
          <a:endParaRPr lang="en-US"/>
        </a:p>
      </dgm:t>
    </dgm:pt>
    <dgm:pt modelId="{08C13C46-7C6D-4133-824F-2BB1E5A1FFF4}">
      <dgm:prSet/>
      <dgm:spPr>
        <a:ln>
          <a:solidFill>
            <a:srgbClr val="0C2E48"/>
          </a:solidFill>
        </a:ln>
      </dgm:spPr>
      <dgm:t>
        <a:bodyPr/>
        <a:lstStyle/>
        <a:p>
          <a:r>
            <a:rPr lang="en-US" dirty="0">
              <a:solidFill>
                <a:srgbClr val="0C2E48"/>
              </a:solidFill>
            </a:rPr>
            <a:t>Full name and contact information is true and correct</a:t>
          </a:r>
        </a:p>
      </dgm:t>
    </dgm:pt>
    <dgm:pt modelId="{A230FFBD-9D4D-4718-8A1B-CBD86E0B4361}" type="parTrans" cxnId="{6EFDDBC5-DAB0-4010-BE7C-1ECFD78E66DD}">
      <dgm:prSet/>
      <dgm:spPr/>
      <dgm:t>
        <a:bodyPr/>
        <a:lstStyle/>
        <a:p>
          <a:endParaRPr lang="en-US"/>
        </a:p>
      </dgm:t>
    </dgm:pt>
    <dgm:pt modelId="{121F5221-D3C2-4700-BF2F-6E546A38DD1C}" type="sibTrans" cxnId="{6EFDDBC5-DAB0-4010-BE7C-1ECFD78E66DD}">
      <dgm:prSet/>
      <dgm:spPr/>
      <dgm:t>
        <a:bodyPr/>
        <a:lstStyle/>
        <a:p>
          <a:endParaRPr lang="en-US"/>
        </a:p>
      </dgm:t>
    </dgm:pt>
    <dgm:pt modelId="{096CD7E0-00F1-4685-96A9-6BF0BBEB0C8E}">
      <dgm:prSet/>
      <dgm:spPr>
        <a:ln>
          <a:solidFill>
            <a:srgbClr val="0C2E48"/>
          </a:solidFill>
        </a:ln>
      </dgm:spPr>
      <dgm:t>
        <a:bodyPr/>
        <a:lstStyle/>
        <a:p>
          <a:r>
            <a:rPr lang="en-US" dirty="0">
              <a:solidFill>
                <a:srgbClr val="0C2E48"/>
              </a:solidFill>
            </a:rPr>
            <a:t>Requester is a legal resident of the United States </a:t>
          </a:r>
        </a:p>
      </dgm:t>
    </dgm:pt>
    <dgm:pt modelId="{120FBD99-FF0D-45F1-8657-67C13721F11A}" type="parTrans" cxnId="{26192466-19D6-4913-9CCE-78A4483EF19E}">
      <dgm:prSet/>
      <dgm:spPr/>
      <dgm:t>
        <a:bodyPr/>
        <a:lstStyle/>
        <a:p>
          <a:endParaRPr lang="en-US"/>
        </a:p>
      </dgm:t>
    </dgm:pt>
    <dgm:pt modelId="{4D8B83F2-C07F-4D46-8F58-DFD09DF73BB7}" type="sibTrans" cxnId="{26192466-19D6-4913-9CCE-78A4483EF19E}">
      <dgm:prSet/>
      <dgm:spPr/>
      <dgm:t>
        <a:bodyPr/>
        <a:lstStyle/>
        <a:p>
          <a:endParaRPr lang="en-US"/>
        </a:p>
      </dgm:t>
    </dgm:pt>
    <dgm:pt modelId="{D0F809A3-3E03-453E-AFA9-5090B3AD88FF}" type="pres">
      <dgm:prSet presAssocID="{72AD3C27-4020-42EE-8360-CD8286C04AFE}" presName="linear" presStyleCnt="0">
        <dgm:presLayoutVars>
          <dgm:dir/>
          <dgm:animLvl val="lvl"/>
          <dgm:resizeHandles val="exact"/>
        </dgm:presLayoutVars>
      </dgm:prSet>
      <dgm:spPr/>
    </dgm:pt>
    <dgm:pt modelId="{041EF3F4-E061-4EF2-A3E8-F3FEAC751F05}" type="pres">
      <dgm:prSet presAssocID="{93EA4572-28B3-4330-BAA3-4B9A4F81508F}" presName="parentLin" presStyleCnt="0"/>
      <dgm:spPr/>
    </dgm:pt>
    <dgm:pt modelId="{0934F352-59AE-4209-B6CA-509850026E10}" type="pres">
      <dgm:prSet presAssocID="{93EA4572-28B3-4330-BAA3-4B9A4F81508F}" presName="parentLeftMargin" presStyleLbl="node1" presStyleIdx="0" presStyleCnt="1"/>
      <dgm:spPr/>
    </dgm:pt>
    <dgm:pt modelId="{249DB6D0-F802-41AC-8B92-778BEF7FC6FA}" type="pres">
      <dgm:prSet presAssocID="{93EA4572-28B3-4330-BAA3-4B9A4F81508F}" presName="parentText" presStyleLbl="node1" presStyleIdx="0" presStyleCnt="1">
        <dgm:presLayoutVars>
          <dgm:chMax val="0"/>
          <dgm:bulletEnabled val="1"/>
        </dgm:presLayoutVars>
      </dgm:prSet>
      <dgm:spPr/>
    </dgm:pt>
    <dgm:pt modelId="{F6FBADA3-07DE-4A2F-8A89-3DE197A58203}" type="pres">
      <dgm:prSet presAssocID="{93EA4572-28B3-4330-BAA3-4B9A4F81508F}" presName="negativeSpace" presStyleCnt="0"/>
      <dgm:spPr/>
    </dgm:pt>
    <dgm:pt modelId="{734797DE-154C-4268-89A4-D7FE54288544}" type="pres">
      <dgm:prSet presAssocID="{93EA4572-28B3-4330-BAA3-4B9A4F81508F}" presName="childText" presStyleLbl="conFgAcc1" presStyleIdx="0" presStyleCnt="1">
        <dgm:presLayoutVars>
          <dgm:bulletEnabled val="1"/>
        </dgm:presLayoutVars>
      </dgm:prSet>
      <dgm:spPr/>
    </dgm:pt>
  </dgm:ptLst>
  <dgm:cxnLst>
    <dgm:cxn modelId="{5A1C1B17-DFED-4A60-B10C-665203B3AD77}" type="presOf" srcId="{B4D041FC-7059-45A1-B597-1B9638383802}" destId="{734797DE-154C-4268-89A4-D7FE54288544}" srcOrd="0" destOrd="0" presId="urn:microsoft.com/office/officeart/2005/8/layout/list1"/>
    <dgm:cxn modelId="{1A8A833A-12D5-4D5A-9DE5-1BF82AF9417F}" type="presOf" srcId="{096CD7E0-00F1-4685-96A9-6BF0BBEB0C8E}" destId="{734797DE-154C-4268-89A4-D7FE54288544}" srcOrd="0" destOrd="2" presId="urn:microsoft.com/office/officeart/2005/8/layout/list1"/>
    <dgm:cxn modelId="{F5F18661-E3F2-4F5A-9308-FAFFC7FDCF6D}" type="presOf" srcId="{93EA4572-28B3-4330-BAA3-4B9A4F81508F}" destId="{0934F352-59AE-4209-B6CA-509850026E10}" srcOrd="0" destOrd="0" presId="urn:microsoft.com/office/officeart/2005/8/layout/list1"/>
    <dgm:cxn modelId="{26192466-19D6-4913-9CCE-78A4483EF19E}" srcId="{B4D041FC-7059-45A1-B597-1B9638383802}" destId="{096CD7E0-00F1-4685-96A9-6BF0BBEB0C8E}" srcOrd="1" destOrd="0" parTransId="{120FBD99-FF0D-45F1-8657-67C13721F11A}" sibTransId="{4D8B83F2-C07F-4D46-8F58-DFD09DF73BB7}"/>
    <dgm:cxn modelId="{CED10358-1A4E-4C0C-B95E-C3B2D732EB6A}" srcId="{72AD3C27-4020-42EE-8360-CD8286C04AFE}" destId="{93EA4572-28B3-4330-BAA3-4B9A4F81508F}" srcOrd="0" destOrd="0" parTransId="{42287B79-6C38-4EF5-967F-179D1D1C341B}" sibTransId="{3768F927-F62A-4B7B-8D81-360BEC62E188}"/>
    <dgm:cxn modelId="{067FC159-9917-4583-A8D9-C1DE9CB6FEE3}" type="presOf" srcId="{72AD3C27-4020-42EE-8360-CD8286C04AFE}" destId="{D0F809A3-3E03-453E-AFA9-5090B3AD88FF}" srcOrd="0" destOrd="0" presId="urn:microsoft.com/office/officeart/2005/8/layout/list1"/>
    <dgm:cxn modelId="{CE516C96-4347-4B4C-84A0-7DB439199BEE}" srcId="{93EA4572-28B3-4330-BAA3-4B9A4F81508F}" destId="{B4D041FC-7059-45A1-B597-1B9638383802}" srcOrd="0" destOrd="0" parTransId="{72C6B11F-B658-43BF-BB0F-243D38A0AC02}" sibTransId="{4163DCCC-6944-4603-9759-D6A21F4DCD1C}"/>
    <dgm:cxn modelId="{6EFDDBC5-DAB0-4010-BE7C-1ECFD78E66DD}" srcId="{B4D041FC-7059-45A1-B597-1B9638383802}" destId="{08C13C46-7C6D-4133-824F-2BB1E5A1FFF4}" srcOrd="0" destOrd="0" parTransId="{A230FFBD-9D4D-4718-8A1B-CBD86E0B4361}" sibTransId="{121F5221-D3C2-4700-BF2F-6E546A38DD1C}"/>
    <dgm:cxn modelId="{2EF2E5DD-F04C-4268-9651-EFFC03E16713}" type="presOf" srcId="{93EA4572-28B3-4330-BAA3-4B9A4F81508F}" destId="{249DB6D0-F802-41AC-8B92-778BEF7FC6FA}" srcOrd="1" destOrd="0" presId="urn:microsoft.com/office/officeart/2005/8/layout/list1"/>
    <dgm:cxn modelId="{E27703F9-C2BA-4817-BF73-AAE59BFD1D8C}" type="presOf" srcId="{08C13C46-7C6D-4133-824F-2BB1E5A1FFF4}" destId="{734797DE-154C-4268-89A4-D7FE54288544}" srcOrd="0" destOrd="1" presId="urn:microsoft.com/office/officeart/2005/8/layout/list1"/>
    <dgm:cxn modelId="{65E97325-D156-452F-9487-E2F3ADFA04CB}" type="presParOf" srcId="{D0F809A3-3E03-453E-AFA9-5090B3AD88FF}" destId="{041EF3F4-E061-4EF2-A3E8-F3FEAC751F05}" srcOrd="0" destOrd="0" presId="urn:microsoft.com/office/officeart/2005/8/layout/list1"/>
    <dgm:cxn modelId="{426C6D8E-0A6A-4B80-A55A-3A62B1B40006}" type="presParOf" srcId="{041EF3F4-E061-4EF2-A3E8-F3FEAC751F05}" destId="{0934F352-59AE-4209-B6CA-509850026E10}" srcOrd="0" destOrd="0" presId="urn:microsoft.com/office/officeart/2005/8/layout/list1"/>
    <dgm:cxn modelId="{A8BE3A90-EA24-497F-B686-D8BAFA0FF36A}" type="presParOf" srcId="{041EF3F4-E061-4EF2-A3E8-F3FEAC751F05}" destId="{249DB6D0-F802-41AC-8B92-778BEF7FC6FA}" srcOrd="1" destOrd="0" presId="urn:microsoft.com/office/officeart/2005/8/layout/list1"/>
    <dgm:cxn modelId="{8BC295DC-D182-4FE7-936E-C34667896893}" type="presParOf" srcId="{D0F809A3-3E03-453E-AFA9-5090B3AD88FF}" destId="{F6FBADA3-07DE-4A2F-8A89-3DE197A58203}" srcOrd="1" destOrd="0" presId="urn:microsoft.com/office/officeart/2005/8/layout/list1"/>
    <dgm:cxn modelId="{24E0470D-1F3C-4D30-A9D7-49E5329CC82D}" type="presParOf" srcId="{D0F809A3-3E03-453E-AFA9-5090B3AD88FF}" destId="{734797DE-154C-4268-89A4-D7FE54288544}" srcOrd="2"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F4E969F-5E28-43DC-8391-69BFD59E9FF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D0298A5-C002-41A5-8449-7E077C16D1CD}">
      <dgm:prSet phldrT="[Text]" custT="1"/>
      <dgm:spPr>
        <a:solidFill>
          <a:schemeClr val="tx2">
            <a:lumMod val="20000"/>
            <a:lumOff val="80000"/>
          </a:schemeClr>
        </a:solidFill>
      </dgm:spPr>
      <dgm:t>
        <a:bodyPr/>
        <a:lstStyle/>
        <a:p>
          <a:r>
            <a:rPr lang="en-US" sz="2800" dirty="0">
              <a:solidFill>
                <a:srgbClr val="0C2E48"/>
              </a:solidFill>
              <a:ea typeface="Calibri" panose="020F0502020204030204" pitchFamily="34" charset="0"/>
            </a:rPr>
            <a:t>The OOR’s old form should be replaced with the new one if posted on agency webpage(s)</a:t>
          </a:r>
          <a:endParaRPr lang="en-US" sz="2800" dirty="0">
            <a:solidFill>
              <a:srgbClr val="0C2E48"/>
            </a:solidFill>
          </a:endParaRPr>
        </a:p>
      </dgm:t>
    </dgm:pt>
    <dgm:pt modelId="{3B4F946E-682E-4016-87E9-A3F6437A84B0}" type="parTrans" cxnId="{49708033-2B29-4E7D-A687-64400417BD9C}">
      <dgm:prSet/>
      <dgm:spPr/>
      <dgm:t>
        <a:bodyPr/>
        <a:lstStyle/>
        <a:p>
          <a:endParaRPr lang="en-US"/>
        </a:p>
      </dgm:t>
    </dgm:pt>
    <dgm:pt modelId="{B3155FEF-19C2-4254-BAF2-6C011A2D3EB5}" type="sibTrans" cxnId="{49708033-2B29-4E7D-A687-64400417BD9C}">
      <dgm:prSet/>
      <dgm:spPr/>
      <dgm:t>
        <a:bodyPr/>
        <a:lstStyle/>
        <a:p>
          <a:endParaRPr lang="en-US"/>
        </a:p>
      </dgm:t>
    </dgm:pt>
    <dgm:pt modelId="{E6411343-24BA-4A85-BF24-66E3647D86F6}">
      <dgm:prSet custT="1"/>
      <dgm:spPr>
        <a:solidFill>
          <a:schemeClr val="bg1"/>
        </a:solidFill>
      </dgm:spPr>
      <dgm:t>
        <a:bodyPr/>
        <a:lstStyle/>
        <a:p>
          <a:r>
            <a:rPr lang="en-US" sz="2400" dirty="0">
              <a:solidFill>
                <a:srgbClr val="0C2E48"/>
              </a:solidFill>
              <a:effectLst/>
              <a:ea typeface="Calibri" panose="020F0502020204030204" pitchFamily="34" charset="0"/>
            </a:rPr>
            <a:t>The form/link to the form should be easily found and available on agency webpage(s)</a:t>
          </a:r>
        </a:p>
      </dgm:t>
    </dgm:pt>
    <dgm:pt modelId="{CB4047E1-DB89-40A9-9307-0CA48EC47854}" type="parTrans" cxnId="{BA69317A-4BB0-40F4-A344-AD08B1B64DE0}">
      <dgm:prSet/>
      <dgm:spPr/>
      <dgm:t>
        <a:bodyPr/>
        <a:lstStyle/>
        <a:p>
          <a:endParaRPr lang="en-US"/>
        </a:p>
      </dgm:t>
    </dgm:pt>
    <dgm:pt modelId="{F95E7076-0D57-4531-9CAA-2213A6DEB68A}" type="sibTrans" cxnId="{BA69317A-4BB0-40F4-A344-AD08B1B64DE0}">
      <dgm:prSet/>
      <dgm:spPr/>
      <dgm:t>
        <a:bodyPr/>
        <a:lstStyle/>
        <a:p>
          <a:endParaRPr lang="en-US"/>
        </a:p>
      </dgm:t>
    </dgm:pt>
    <dgm:pt modelId="{2D850714-17FA-4451-B014-C20962F1E675}">
      <dgm:prSet custT="1"/>
      <dgm:spPr>
        <a:solidFill>
          <a:schemeClr val="tx2">
            <a:lumMod val="20000"/>
            <a:lumOff val="80000"/>
          </a:schemeClr>
        </a:solidFill>
      </dgm:spPr>
      <dgm:t>
        <a:bodyPr/>
        <a:lstStyle/>
        <a:p>
          <a:r>
            <a:rPr lang="en-US" sz="2800" dirty="0">
              <a:solidFill>
                <a:srgbClr val="0C2E48"/>
              </a:solidFill>
              <a:ea typeface="Calibri" panose="020F0502020204030204" pitchFamily="34" charset="0"/>
            </a:rPr>
            <a:t>Agency policies should be reviewed to be sure they correlate with how the agency accepts, processes and handles RTKL requests. </a:t>
          </a:r>
        </a:p>
      </dgm:t>
    </dgm:pt>
    <dgm:pt modelId="{593F14AC-1243-40AD-8AC8-86A05446ECA2}" type="parTrans" cxnId="{B938C85E-1836-436C-847B-F534DE961A34}">
      <dgm:prSet/>
      <dgm:spPr/>
      <dgm:t>
        <a:bodyPr/>
        <a:lstStyle/>
        <a:p>
          <a:endParaRPr lang="en-US"/>
        </a:p>
      </dgm:t>
    </dgm:pt>
    <dgm:pt modelId="{6D7B8344-00A0-4E97-9541-FB35936614A4}" type="sibTrans" cxnId="{B938C85E-1836-436C-847B-F534DE961A34}">
      <dgm:prSet/>
      <dgm:spPr/>
      <dgm:t>
        <a:bodyPr/>
        <a:lstStyle/>
        <a:p>
          <a:endParaRPr lang="en-US"/>
        </a:p>
      </dgm:t>
    </dgm:pt>
    <dgm:pt modelId="{E9E1D3F2-6D47-430E-8974-6E756658A75E}">
      <dgm:prSet phldrT="[Text]" custT="1"/>
      <dgm:spPr>
        <a:solidFill>
          <a:schemeClr val="bg1"/>
        </a:solidFill>
      </dgm:spPr>
      <dgm:t>
        <a:bodyPr/>
        <a:lstStyle/>
        <a:p>
          <a:r>
            <a:rPr lang="en-US" sz="2400" dirty="0">
              <a:solidFill>
                <a:srgbClr val="0C2E48"/>
              </a:solidFill>
              <a:ea typeface="Calibri" panose="020F0502020204030204" pitchFamily="34" charset="0"/>
            </a:rPr>
            <a:t>We recommend just linking to the form on the OOR webpage </a:t>
          </a:r>
          <a:endParaRPr lang="en-US" sz="2400" dirty="0">
            <a:solidFill>
              <a:srgbClr val="0C2E48"/>
            </a:solidFill>
          </a:endParaRPr>
        </a:p>
      </dgm:t>
    </dgm:pt>
    <dgm:pt modelId="{E2A28D73-9F82-4AA2-AF7B-A2231C8795AF}" type="parTrans" cxnId="{51D52681-075B-4FA7-A1C0-7C74C3C006E0}">
      <dgm:prSet/>
      <dgm:spPr/>
      <dgm:t>
        <a:bodyPr/>
        <a:lstStyle/>
        <a:p>
          <a:endParaRPr lang="en-US"/>
        </a:p>
      </dgm:t>
    </dgm:pt>
    <dgm:pt modelId="{FA556D1E-5204-4FFB-9236-525513D18172}" type="sibTrans" cxnId="{51D52681-075B-4FA7-A1C0-7C74C3C006E0}">
      <dgm:prSet/>
      <dgm:spPr/>
      <dgm:t>
        <a:bodyPr/>
        <a:lstStyle/>
        <a:p>
          <a:endParaRPr lang="en-US"/>
        </a:p>
      </dgm:t>
    </dgm:pt>
    <dgm:pt modelId="{71DBEC54-B877-41A9-A849-DCA582D0CF52}" type="pres">
      <dgm:prSet presAssocID="{9F4E969F-5E28-43DC-8391-69BFD59E9FFC}" presName="linear" presStyleCnt="0">
        <dgm:presLayoutVars>
          <dgm:animLvl val="lvl"/>
          <dgm:resizeHandles val="exact"/>
        </dgm:presLayoutVars>
      </dgm:prSet>
      <dgm:spPr/>
    </dgm:pt>
    <dgm:pt modelId="{7DECDDF8-4AD9-4285-82EF-6BBF0412665A}" type="pres">
      <dgm:prSet presAssocID="{9D0298A5-C002-41A5-8449-7E077C16D1CD}" presName="parentText" presStyleLbl="node1" presStyleIdx="0" presStyleCnt="2">
        <dgm:presLayoutVars>
          <dgm:chMax val="0"/>
          <dgm:bulletEnabled val="1"/>
        </dgm:presLayoutVars>
      </dgm:prSet>
      <dgm:spPr/>
    </dgm:pt>
    <dgm:pt modelId="{4C237C76-11B5-472C-A25B-3AD65DCDA371}" type="pres">
      <dgm:prSet presAssocID="{9D0298A5-C002-41A5-8449-7E077C16D1CD}" presName="childText" presStyleLbl="revTx" presStyleIdx="0" presStyleCnt="1">
        <dgm:presLayoutVars>
          <dgm:bulletEnabled val="1"/>
        </dgm:presLayoutVars>
      </dgm:prSet>
      <dgm:spPr/>
    </dgm:pt>
    <dgm:pt modelId="{BEB769FB-88DB-475E-86CB-EE02A849442C}" type="pres">
      <dgm:prSet presAssocID="{2D850714-17FA-4451-B014-C20962F1E675}" presName="parentText" presStyleLbl="node1" presStyleIdx="1" presStyleCnt="2">
        <dgm:presLayoutVars>
          <dgm:chMax val="0"/>
          <dgm:bulletEnabled val="1"/>
        </dgm:presLayoutVars>
      </dgm:prSet>
      <dgm:spPr/>
    </dgm:pt>
  </dgm:ptLst>
  <dgm:cxnLst>
    <dgm:cxn modelId="{49708033-2B29-4E7D-A687-64400417BD9C}" srcId="{9F4E969F-5E28-43DC-8391-69BFD59E9FFC}" destId="{9D0298A5-C002-41A5-8449-7E077C16D1CD}" srcOrd="0" destOrd="0" parTransId="{3B4F946E-682E-4016-87E9-A3F6437A84B0}" sibTransId="{B3155FEF-19C2-4254-BAF2-6C011A2D3EB5}"/>
    <dgm:cxn modelId="{FBBB2A37-1C8B-4468-95F9-E0DFD2F99E4E}" type="presOf" srcId="{9D0298A5-C002-41A5-8449-7E077C16D1CD}" destId="{7DECDDF8-4AD9-4285-82EF-6BBF0412665A}" srcOrd="0" destOrd="0" presId="urn:microsoft.com/office/officeart/2005/8/layout/vList2"/>
    <dgm:cxn modelId="{B938C85E-1836-436C-847B-F534DE961A34}" srcId="{9F4E969F-5E28-43DC-8391-69BFD59E9FFC}" destId="{2D850714-17FA-4451-B014-C20962F1E675}" srcOrd="1" destOrd="0" parTransId="{593F14AC-1243-40AD-8AC8-86A05446ECA2}" sibTransId="{6D7B8344-00A0-4E97-9541-FB35936614A4}"/>
    <dgm:cxn modelId="{9F056272-8AD3-4BD0-9EAB-526C2C730A94}" type="presOf" srcId="{E9E1D3F2-6D47-430E-8974-6E756658A75E}" destId="{4C237C76-11B5-472C-A25B-3AD65DCDA371}" srcOrd="0" destOrd="0" presId="urn:microsoft.com/office/officeart/2005/8/layout/vList2"/>
    <dgm:cxn modelId="{FFF8EF56-E6C0-4351-A9E7-C53C5DB0177F}" type="presOf" srcId="{9F4E969F-5E28-43DC-8391-69BFD59E9FFC}" destId="{71DBEC54-B877-41A9-A849-DCA582D0CF52}" srcOrd="0" destOrd="0" presId="urn:microsoft.com/office/officeart/2005/8/layout/vList2"/>
    <dgm:cxn modelId="{BA69317A-4BB0-40F4-A344-AD08B1B64DE0}" srcId="{9D0298A5-C002-41A5-8449-7E077C16D1CD}" destId="{E6411343-24BA-4A85-BF24-66E3647D86F6}" srcOrd="1" destOrd="0" parTransId="{CB4047E1-DB89-40A9-9307-0CA48EC47854}" sibTransId="{F95E7076-0D57-4531-9CAA-2213A6DEB68A}"/>
    <dgm:cxn modelId="{51D52681-075B-4FA7-A1C0-7C74C3C006E0}" srcId="{9D0298A5-C002-41A5-8449-7E077C16D1CD}" destId="{E9E1D3F2-6D47-430E-8974-6E756658A75E}" srcOrd="0" destOrd="0" parTransId="{E2A28D73-9F82-4AA2-AF7B-A2231C8795AF}" sibTransId="{FA556D1E-5204-4FFB-9236-525513D18172}"/>
    <dgm:cxn modelId="{503A9A98-378C-4BD8-B435-523615F03F0F}" type="presOf" srcId="{2D850714-17FA-4451-B014-C20962F1E675}" destId="{BEB769FB-88DB-475E-86CB-EE02A849442C}" srcOrd="0" destOrd="0" presId="urn:microsoft.com/office/officeart/2005/8/layout/vList2"/>
    <dgm:cxn modelId="{06A6FBF8-5383-435E-A0EC-5A6CBD671648}" type="presOf" srcId="{E6411343-24BA-4A85-BF24-66E3647D86F6}" destId="{4C237C76-11B5-472C-A25B-3AD65DCDA371}" srcOrd="0" destOrd="1" presId="urn:microsoft.com/office/officeart/2005/8/layout/vList2"/>
    <dgm:cxn modelId="{5B0989DC-4907-4C86-98AF-0393CAD63DAC}" type="presParOf" srcId="{71DBEC54-B877-41A9-A849-DCA582D0CF52}" destId="{7DECDDF8-4AD9-4285-82EF-6BBF0412665A}" srcOrd="0" destOrd="0" presId="urn:microsoft.com/office/officeart/2005/8/layout/vList2"/>
    <dgm:cxn modelId="{C7E1076D-141D-4081-968C-BABD133A47EC}" type="presParOf" srcId="{71DBEC54-B877-41A9-A849-DCA582D0CF52}" destId="{4C237C76-11B5-472C-A25B-3AD65DCDA371}" srcOrd="1" destOrd="0" presId="urn:microsoft.com/office/officeart/2005/8/layout/vList2"/>
    <dgm:cxn modelId="{D443D5AE-4ABD-4CFD-8E6C-9E5201B7ED1F}" type="presParOf" srcId="{71DBEC54-B877-41A9-A849-DCA582D0CF52}" destId="{BEB769FB-88DB-475E-86CB-EE02A849442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EC79356C-CDE5-4BC6-9709-C1718EDDE317}"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0845FEA0-FE57-4D8E-AB50-A7D3807D79FD}">
      <dgm:prSet phldrT="[Text]" custT="1"/>
      <dgm:spPr>
        <a:solidFill>
          <a:srgbClr val="0C2E48"/>
        </a:solidFill>
      </dgm:spPr>
      <dgm:t>
        <a:bodyPr anchor="t"/>
        <a:lstStyle/>
        <a:p>
          <a:r>
            <a:rPr lang="en-US" sz="2800" dirty="0">
              <a:solidFill>
                <a:schemeClr val="bg1"/>
              </a:solidFill>
            </a:rPr>
            <a:t>Can an agency refuse to open email attachments? </a:t>
          </a:r>
        </a:p>
      </dgm:t>
    </dgm:pt>
    <dgm:pt modelId="{95834FE8-DE44-49A6-829E-27C1A863789E}" type="parTrans" cxnId="{0146BC07-69F6-4A11-97C5-97C73CAC3B72}">
      <dgm:prSet/>
      <dgm:spPr/>
      <dgm:t>
        <a:bodyPr/>
        <a:lstStyle/>
        <a:p>
          <a:endParaRPr lang="en-US"/>
        </a:p>
      </dgm:t>
    </dgm:pt>
    <dgm:pt modelId="{4614F0C9-79A1-41A6-AD66-9059CF189F3B}" type="sibTrans" cxnId="{0146BC07-69F6-4A11-97C5-97C73CAC3B72}">
      <dgm:prSet/>
      <dgm:spPr/>
      <dgm:t>
        <a:bodyPr/>
        <a:lstStyle/>
        <a:p>
          <a:endParaRPr lang="en-US"/>
        </a:p>
      </dgm:t>
    </dgm:pt>
    <dgm:pt modelId="{A04B0DD9-9B78-4B18-911B-37F5F0C87E6A}">
      <dgm:prSet custT="1"/>
      <dgm:spPr>
        <a:solidFill>
          <a:schemeClr val="tx2">
            <a:lumMod val="20000"/>
            <a:lumOff val="80000"/>
            <a:alpha val="90000"/>
          </a:schemeClr>
        </a:solidFill>
        <a:ln>
          <a:solidFill>
            <a:srgbClr val="0C2E48">
              <a:alpha val="90000"/>
            </a:srgbClr>
          </a:solidFill>
        </a:ln>
      </dgm:spPr>
      <dgm:t>
        <a:bodyPr/>
        <a:lstStyle/>
        <a:p>
          <a:r>
            <a:rPr lang="en-US" sz="1800" dirty="0">
              <a:solidFill>
                <a:srgbClr val="0C2E48"/>
              </a:solidFill>
            </a:rPr>
            <a:t>OOR has not addressed this in an FD.  However, Section 703 permits the filing of requests via email, and Section 505 requires agencies to accept the OOR’s uniform request form, as well as any agency-created form.</a:t>
          </a:r>
        </a:p>
      </dgm:t>
    </dgm:pt>
    <dgm:pt modelId="{8AA93DA4-DE9A-49B2-93CA-F786190EAA60}" type="parTrans" cxnId="{CCC83B2B-43AE-4942-903A-86378C7F6B7E}">
      <dgm:prSet/>
      <dgm:spPr/>
      <dgm:t>
        <a:bodyPr/>
        <a:lstStyle/>
        <a:p>
          <a:endParaRPr lang="en-US"/>
        </a:p>
      </dgm:t>
    </dgm:pt>
    <dgm:pt modelId="{CC7F8D6F-7200-4CAD-B741-08129E049401}" type="sibTrans" cxnId="{CCC83B2B-43AE-4942-903A-86378C7F6B7E}">
      <dgm:prSet/>
      <dgm:spPr/>
      <dgm:t>
        <a:bodyPr/>
        <a:lstStyle/>
        <a:p>
          <a:endParaRPr lang="en-US"/>
        </a:p>
      </dgm:t>
    </dgm:pt>
    <dgm:pt modelId="{4E6FD5DF-CDC6-473F-81C7-056A6D751CF0}">
      <dgm:prSet custT="1"/>
      <dgm:spPr>
        <a:solidFill>
          <a:schemeClr val="bg1">
            <a:alpha val="90000"/>
          </a:schemeClr>
        </a:solidFill>
      </dgm:spPr>
      <dgm:t>
        <a:bodyPr/>
        <a:lstStyle/>
        <a:p>
          <a:r>
            <a:rPr lang="en-US" sz="1800" dirty="0">
              <a:solidFill>
                <a:srgbClr val="0C2E48"/>
              </a:solidFill>
            </a:rPr>
            <a:t>Is the attachment a PDF or other commonly used file format?</a:t>
          </a:r>
        </a:p>
      </dgm:t>
    </dgm:pt>
    <dgm:pt modelId="{5A80FD3D-CB34-41D0-AEBA-936F62909786}" type="parTrans" cxnId="{CEA8AB50-4B7C-4D08-B369-B0E777684057}">
      <dgm:prSet/>
      <dgm:spPr/>
      <dgm:t>
        <a:bodyPr/>
        <a:lstStyle/>
        <a:p>
          <a:endParaRPr lang="en-US"/>
        </a:p>
      </dgm:t>
    </dgm:pt>
    <dgm:pt modelId="{2234AC29-2867-4845-8E64-4B2A04467071}" type="sibTrans" cxnId="{CEA8AB50-4B7C-4D08-B369-B0E777684057}">
      <dgm:prSet/>
      <dgm:spPr/>
      <dgm:t>
        <a:bodyPr/>
        <a:lstStyle/>
        <a:p>
          <a:endParaRPr lang="en-US"/>
        </a:p>
      </dgm:t>
    </dgm:pt>
    <dgm:pt modelId="{E2E94439-521A-4DB2-82C1-FB67736CA146}">
      <dgm:prSet custT="1"/>
      <dgm:spPr>
        <a:solidFill>
          <a:schemeClr val="bg1">
            <a:alpha val="90000"/>
          </a:schemeClr>
        </a:solidFill>
      </dgm:spPr>
      <dgm:t>
        <a:bodyPr/>
        <a:lstStyle/>
        <a:p>
          <a:r>
            <a:rPr lang="en-US" sz="1800" dirty="0">
              <a:solidFill>
                <a:srgbClr val="0C2E48"/>
              </a:solidFill>
            </a:rPr>
            <a:t>Can the agency explain why </a:t>
          </a:r>
          <a:br>
            <a:rPr lang="en-US" sz="1800" dirty="0">
              <a:solidFill>
                <a:srgbClr val="0C2E48"/>
              </a:solidFill>
            </a:rPr>
          </a:br>
          <a:r>
            <a:rPr lang="en-US" sz="1800" dirty="0">
              <a:solidFill>
                <a:srgbClr val="0C2E48"/>
              </a:solidFill>
            </a:rPr>
            <a:t>there is a security-risk in </a:t>
          </a:r>
          <a:br>
            <a:rPr lang="en-US" sz="1800" dirty="0">
              <a:solidFill>
                <a:srgbClr val="0C2E48"/>
              </a:solidFill>
            </a:rPr>
          </a:br>
          <a:r>
            <a:rPr lang="en-US" sz="1800" dirty="0">
              <a:solidFill>
                <a:srgbClr val="0C2E48"/>
              </a:solidFill>
            </a:rPr>
            <a:t>opening the attachment?</a:t>
          </a:r>
        </a:p>
      </dgm:t>
    </dgm:pt>
    <dgm:pt modelId="{453E1503-8A64-40D2-9058-400CD37A97FE}" type="parTrans" cxnId="{FB3D7E4E-6A6F-48E6-A6EE-9F6FFE553C99}">
      <dgm:prSet/>
      <dgm:spPr/>
      <dgm:t>
        <a:bodyPr/>
        <a:lstStyle/>
        <a:p>
          <a:endParaRPr lang="en-US"/>
        </a:p>
      </dgm:t>
    </dgm:pt>
    <dgm:pt modelId="{2BF83707-29E3-4F92-AD62-C6EB9091848C}" type="sibTrans" cxnId="{FB3D7E4E-6A6F-48E6-A6EE-9F6FFE553C99}">
      <dgm:prSet/>
      <dgm:spPr/>
      <dgm:t>
        <a:bodyPr/>
        <a:lstStyle/>
        <a:p>
          <a:endParaRPr lang="en-US"/>
        </a:p>
      </dgm:t>
    </dgm:pt>
    <dgm:pt modelId="{BFE06374-5E13-4FC0-85B6-43FCA815085F}">
      <dgm:prSet custT="1"/>
      <dgm:spPr>
        <a:solidFill>
          <a:schemeClr val="bg1">
            <a:alpha val="90000"/>
          </a:schemeClr>
        </a:solidFill>
      </dgm:spPr>
      <dgm:t>
        <a:bodyPr/>
        <a:lstStyle/>
        <a:p>
          <a:r>
            <a:rPr lang="en-US" sz="1800" dirty="0">
              <a:solidFill>
                <a:srgbClr val="0C2E48"/>
              </a:solidFill>
            </a:rPr>
            <a:t>Are alternate ways to submit requests to the agency available? </a:t>
          </a:r>
        </a:p>
      </dgm:t>
    </dgm:pt>
    <dgm:pt modelId="{9B79D01D-630E-45E6-B8E8-D901C0E8C005}" type="parTrans" cxnId="{532DD4BA-0204-43BF-AACC-C139F03205C8}">
      <dgm:prSet/>
      <dgm:spPr/>
      <dgm:t>
        <a:bodyPr/>
        <a:lstStyle/>
        <a:p>
          <a:endParaRPr lang="en-US"/>
        </a:p>
      </dgm:t>
    </dgm:pt>
    <dgm:pt modelId="{4F335681-7C33-4398-A028-BEDF7BA84766}" type="sibTrans" cxnId="{532DD4BA-0204-43BF-AACC-C139F03205C8}">
      <dgm:prSet/>
      <dgm:spPr/>
      <dgm:t>
        <a:bodyPr/>
        <a:lstStyle/>
        <a:p>
          <a:endParaRPr lang="en-US"/>
        </a:p>
      </dgm:t>
    </dgm:pt>
    <dgm:pt modelId="{529CCA5C-10C1-4197-AD56-1E671B88ED96}">
      <dgm:prSet custT="1"/>
      <dgm:spPr>
        <a:solidFill>
          <a:schemeClr val="tx2">
            <a:lumMod val="20000"/>
            <a:lumOff val="80000"/>
            <a:alpha val="90000"/>
          </a:schemeClr>
        </a:solidFill>
        <a:ln>
          <a:solidFill>
            <a:srgbClr val="0C2E48">
              <a:alpha val="90000"/>
            </a:srgbClr>
          </a:solidFill>
        </a:ln>
      </dgm:spPr>
      <dgm:t>
        <a:bodyPr/>
        <a:lstStyle/>
        <a:p>
          <a:r>
            <a:rPr lang="en-US" sz="1800" dirty="0">
              <a:solidFill>
                <a:srgbClr val="0C2E48"/>
              </a:solidFill>
            </a:rPr>
            <a:t>The OOR would need to determine whether the denial was reasonable based upon the facts.</a:t>
          </a:r>
        </a:p>
      </dgm:t>
    </dgm:pt>
    <dgm:pt modelId="{9028EA32-7E35-4A7A-9CA2-299B925F7792}" type="parTrans" cxnId="{C193D813-B5B6-4AE4-A2ED-3FD872D13610}">
      <dgm:prSet/>
      <dgm:spPr/>
      <dgm:t>
        <a:bodyPr/>
        <a:lstStyle/>
        <a:p>
          <a:endParaRPr lang="en-US"/>
        </a:p>
      </dgm:t>
    </dgm:pt>
    <dgm:pt modelId="{F514D274-CF12-40CC-9286-A90E3999E3E5}" type="sibTrans" cxnId="{C193D813-B5B6-4AE4-A2ED-3FD872D13610}">
      <dgm:prSet/>
      <dgm:spPr/>
      <dgm:t>
        <a:bodyPr/>
        <a:lstStyle/>
        <a:p>
          <a:endParaRPr lang="en-US"/>
        </a:p>
      </dgm:t>
    </dgm:pt>
    <dgm:pt modelId="{D88C93F4-061E-45B7-9688-E10E562312B9}">
      <dgm:prSet/>
      <dgm:spPr>
        <a:solidFill>
          <a:schemeClr val="tx2">
            <a:lumMod val="20000"/>
            <a:lumOff val="80000"/>
          </a:schemeClr>
        </a:solidFill>
      </dgm:spPr>
      <dgm:t>
        <a:bodyPr/>
        <a:lstStyle/>
        <a:p>
          <a:r>
            <a:rPr lang="en-US" dirty="0">
              <a:solidFill>
                <a:srgbClr val="0C2E48"/>
              </a:solidFill>
            </a:rPr>
            <a:t>Additional Factors:</a:t>
          </a:r>
        </a:p>
      </dgm:t>
    </dgm:pt>
    <dgm:pt modelId="{3464613B-CF1D-49E8-8F0A-1698FEB8D815}" type="parTrans" cxnId="{A5D42D37-0159-43DD-A849-A92CBA9F138E}">
      <dgm:prSet/>
      <dgm:spPr/>
      <dgm:t>
        <a:bodyPr/>
        <a:lstStyle/>
        <a:p>
          <a:endParaRPr lang="en-US"/>
        </a:p>
      </dgm:t>
    </dgm:pt>
    <dgm:pt modelId="{E25E1E3C-F2CE-4FB6-BE88-F761AC6E6D46}" type="sibTrans" cxnId="{A5D42D37-0159-43DD-A849-A92CBA9F138E}">
      <dgm:prSet/>
      <dgm:spPr/>
      <dgm:t>
        <a:bodyPr/>
        <a:lstStyle/>
        <a:p>
          <a:endParaRPr lang="en-US"/>
        </a:p>
      </dgm:t>
    </dgm:pt>
    <dgm:pt modelId="{C4DE346B-8AA0-4029-A15C-4C191AE7BCEA}" type="pres">
      <dgm:prSet presAssocID="{EC79356C-CDE5-4BC6-9709-C1718EDDE317}" presName="Name0" presStyleCnt="0">
        <dgm:presLayoutVars>
          <dgm:dir/>
          <dgm:animLvl val="lvl"/>
          <dgm:resizeHandles val="exact"/>
        </dgm:presLayoutVars>
      </dgm:prSet>
      <dgm:spPr/>
    </dgm:pt>
    <dgm:pt modelId="{7D83249A-C74A-41BA-ACE7-A722F6E50BC0}" type="pres">
      <dgm:prSet presAssocID="{D88C93F4-061E-45B7-9688-E10E562312B9}" presName="boxAndChildren" presStyleCnt="0"/>
      <dgm:spPr/>
    </dgm:pt>
    <dgm:pt modelId="{BFEF0CBD-92F7-4735-B163-0CA4E499408E}" type="pres">
      <dgm:prSet presAssocID="{D88C93F4-061E-45B7-9688-E10E562312B9}" presName="parentTextBox" presStyleLbl="node1" presStyleIdx="0" presStyleCnt="2"/>
      <dgm:spPr/>
    </dgm:pt>
    <dgm:pt modelId="{BA4B2E15-43B4-44F1-908F-D22A3950750B}" type="pres">
      <dgm:prSet presAssocID="{D88C93F4-061E-45B7-9688-E10E562312B9}" presName="entireBox" presStyleLbl="node1" presStyleIdx="0" presStyleCnt="2" custScaleY="97597" custLinFactNeighborY="8426"/>
      <dgm:spPr/>
    </dgm:pt>
    <dgm:pt modelId="{08B93D9B-5804-4368-A58B-2BBD4E6C9797}" type="pres">
      <dgm:prSet presAssocID="{D88C93F4-061E-45B7-9688-E10E562312B9}" presName="descendantBox" presStyleCnt="0"/>
      <dgm:spPr/>
    </dgm:pt>
    <dgm:pt modelId="{7EE223C2-9B8B-48D4-9EAD-7C3B036FE598}" type="pres">
      <dgm:prSet presAssocID="{4E6FD5DF-CDC6-473F-81C7-056A6D751CF0}" presName="childTextBox" presStyleLbl="fgAccFollowNode1" presStyleIdx="0" presStyleCnt="5" custScaleY="112858">
        <dgm:presLayoutVars>
          <dgm:bulletEnabled val="1"/>
        </dgm:presLayoutVars>
      </dgm:prSet>
      <dgm:spPr/>
    </dgm:pt>
    <dgm:pt modelId="{546C2387-3137-4FA1-8A56-25E3CAB1DDE1}" type="pres">
      <dgm:prSet presAssocID="{E2E94439-521A-4DB2-82C1-FB67736CA146}" presName="childTextBox" presStyleLbl="fgAccFollowNode1" presStyleIdx="1" presStyleCnt="5" custScaleY="112858">
        <dgm:presLayoutVars>
          <dgm:bulletEnabled val="1"/>
        </dgm:presLayoutVars>
      </dgm:prSet>
      <dgm:spPr/>
    </dgm:pt>
    <dgm:pt modelId="{FFFBD786-1C29-4C8E-89E4-F98723E53DFF}" type="pres">
      <dgm:prSet presAssocID="{BFE06374-5E13-4FC0-85B6-43FCA815085F}" presName="childTextBox" presStyleLbl="fgAccFollowNode1" presStyleIdx="2" presStyleCnt="5" custScaleY="112858">
        <dgm:presLayoutVars>
          <dgm:bulletEnabled val="1"/>
        </dgm:presLayoutVars>
      </dgm:prSet>
      <dgm:spPr/>
    </dgm:pt>
    <dgm:pt modelId="{C4FF1FB0-B01F-488C-887C-8AB7980EE363}" type="pres">
      <dgm:prSet presAssocID="{4614F0C9-79A1-41A6-AD66-9059CF189F3B}" presName="sp" presStyleCnt="0"/>
      <dgm:spPr/>
    </dgm:pt>
    <dgm:pt modelId="{FFB55DDB-0DD4-4DC9-A9C5-C48389C99764}" type="pres">
      <dgm:prSet presAssocID="{0845FEA0-FE57-4D8E-AB50-A7D3807D79FD}" presName="arrowAndChildren" presStyleCnt="0"/>
      <dgm:spPr/>
    </dgm:pt>
    <dgm:pt modelId="{229296F0-6726-40B3-B50E-547D9A29C434}" type="pres">
      <dgm:prSet presAssocID="{0845FEA0-FE57-4D8E-AB50-A7D3807D79FD}" presName="parentTextArrow" presStyleLbl="node1" presStyleIdx="0" presStyleCnt="2"/>
      <dgm:spPr/>
    </dgm:pt>
    <dgm:pt modelId="{D94D46B9-332F-42F4-8B3F-0E52544C9FB5}" type="pres">
      <dgm:prSet presAssocID="{0845FEA0-FE57-4D8E-AB50-A7D3807D79FD}" presName="arrow" presStyleLbl="node1" presStyleIdx="1" presStyleCnt="2" custScaleY="130763"/>
      <dgm:spPr/>
    </dgm:pt>
    <dgm:pt modelId="{600AABA1-68F6-49B3-81C1-D3D55C4A6616}" type="pres">
      <dgm:prSet presAssocID="{0845FEA0-FE57-4D8E-AB50-A7D3807D79FD}" presName="descendantArrow" presStyleCnt="0"/>
      <dgm:spPr/>
    </dgm:pt>
    <dgm:pt modelId="{680321BD-A1A2-4D64-8537-6494AAF0B49F}" type="pres">
      <dgm:prSet presAssocID="{A04B0DD9-9B78-4B18-911B-37F5F0C87E6A}" presName="childTextArrow" presStyleLbl="fgAccFollowNode1" presStyleIdx="3" presStyleCnt="5" custScaleY="183315" custLinFactNeighborY="-25269">
        <dgm:presLayoutVars>
          <dgm:bulletEnabled val="1"/>
        </dgm:presLayoutVars>
      </dgm:prSet>
      <dgm:spPr/>
    </dgm:pt>
    <dgm:pt modelId="{C0E2FF14-CE3C-472D-B8C9-8B07C2C4DD61}" type="pres">
      <dgm:prSet presAssocID="{529CCA5C-10C1-4197-AD56-1E671B88ED96}" presName="childTextArrow" presStyleLbl="fgAccFollowNode1" presStyleIdx="4" presStyleCnt="5" custScaleY="183315" custLinFactNeighborY="-25097">
        <dgm:presLayoutVars>
          <dgm:bulletEnabled val="1"/>
        </dgm:presLayoutVars>
      </dgm:prSet>
      <dgm:spPr/>
    </dgm:pt>
  </dgm:ptLst>
  <dgm:cxnLst>
    <dgm:cxn modelId="{286BA003-2C06-440A-9570-E4F772A7FC1F}" type="presOf" srcId="{D88C93F4-061E-45B7-9688-E10E562312B9}" destId="{BFEF0CBD-92F7-4735-B163-0CA4E499408E}" srcOrd="0" destOrd="0" presId="urn:microsoft.com/office/officeart/2005/8/layout/process4"/>
    <dgm:cxn modelId="{0146BC07-69F6-4A11-97C5-97C73CAC3B72}" srcId="{EC79356C-CDE5-4BC6-9709-C1718EDDE317}" destId="{0845FEA0-FE57-4D8E-AB50-A7D3807D79FD}" srcOrd="0" destOrd="0" parTransId="{95834FE8-DE44-49A6-829E-27C1A863789E}" sibTransId="{4614F0C9-79A1-41A6-AD66-9059CF189F3B}"/>
    <dgm:cxn modelId="{2187F20F-1846-4444-9254-A14A4D63CBB2}" type="presOf" srcId="{4E6FD5DF-CDC6-473F-81C7-056A6D751CF0}" destId="{7EE223C2-9B8B-48D4-9EAD-7C3B036FE598}" srcOrd="0" destOrd="0" presId="urn:microsoft.com/office/officeart/2005/8/layout/process4"/>
    <dgm:cxn modelId="{C193D813-B5B6-4AE4-A2ED-3FD872D13610}" srcId="{0845FEA0-FE57-4D8E-AB50-A7D3807D79FD}" destId="{529CCA5C-10C1-4197-AD56-1E671B88ED96}" srcOrd="1" destOrd="0" parTransId="{9028EA32-7E35-4A7A-9CA2-299B925F7792}" sibTransId="{F514D274-CF12-40CC-9286-A90E3999E3E5}"/>
    <dgm:cxn modelId="{CCC83B2B-43AE-4942-903A-86378C7F6B7E}" srcId="{0845FEA0-FE57-4D8E-AB50-A7D3807D79FD}" destId="{A04B0DD9-9B78-4B18-911B-37F5F0C87E6A}" srcOrd="0" destOrd="0" parTransId="{8AA93DA4-DE9A-49B2-93CA-F786190EAA60}" sibTransId="{CC7F8D6F-7200-4CAD-B741-08129E049401}"/>
    <dgm:cxn modelId="{A5D42D37-0159-43DD-A849-A92CBA9F138E}" srcId="{EC79356C-CDE5-4BC6-9709-C1718EDDE317}" destId="{D88C93F4-061E-45B7-9688-E10E562312B9}" srcOrd="1" destOrd="0" parTransId="{3464613B-CF1D-49E8-8F0A-1698FEB8D815}" sibTransId="{E25E1E3C-F2CE-4FB6-BE88-F761AC6E6D46}"/>
    <dgm:cxn modelId="{FB3D7E4E-6A6F-48E6-A6EE-9F6FFE553C99}" srcId="{D88C93F4-061E-45B7-9688-E10E562312B9}" destId="{E2E94439-521A-4DB2-82C1-FB67736CA146}" srcOrd="1" destOrd="0" parTransId="{453E1503-8A64-40D2-9058-400CD37A97FE}" sibTransId="{2BF83707-29E3-4F92-AD62-C6EB9091848C}"/>
    <dgm:cxn modelId="{CEA8AB50-4B7C-4D08-B369-B0E777684057}" srcId="{D88C93F4-061E-45B7-9688-E10E562312B9}" destId="{4E6FD5DF-CDC6-473F-81C7-056A6D751CF0}" srcOrd="0" destOrd="0" parTransId="{5A80FD3D-CB34-41D0-AEBA-936F62909786}" sibTransId="{2234AC29-2867-4845-8E64-4B2A04467071}"/>
    <dgm:cxn modelId="{29AC2E85-7CFB-4EB8-BEB7-4E475DC93227}" type="presOf" srcId="{BFE06374-5E13-4FC0-85B6-43FCA815085F}" destId="{FFFBD786-1C29-4C8E-89E4-F98723E53DFF}" srcOrd="0" destOrd="0" presId="urn:microsoft.com/office/officeart/2005/8/layout/process4"/>
    <dgm:cxn modelId="{03FABE8E-1754-4F31-A51D-31CD36D43F1A}" type="presOf" srcId="{EC79356C-CDE5-4BC6-9709-C1718EDDE317}" destId="{C4DE346B-8AA0-4029-A15C-4C191AE7BCEA}" srcOrd="0" destOrd="0" presId="urn:microsoft.com/office/officeart/2005/8/layout/process4"/>
    <dgm:cxn modelId="{C0D404AE-16BB-4D6B-AE03-DE7D3F4ED7BC}" type="presOf" srcId="{0845FEA0-FE57-4D8E-AB50-A7D3807D79FD}" destId="{229296F0-6726-40B3-B50E-547D9A29C434}" srcOrd="0" destOrd="0" presId="urn:microsoft.com/office/officeart/2005/8/layout/process4"/>
    <dgm:cxn modelId="{532DD4BA-0204-43BF-AACC-C139F03205C8}" srcId="{D88C93F4-061E-45B7-9688-E10E562312B9}" destId="{BFE06374-5E13-4FC0-85B6-43FCA815085F}" srcOrd="2" destOrd="0" parTransId="{9B79D01D-630E-45E6-B8E8-D901C0E8C005}" sibTransId="{4F335681-7C33-4398-A028-BEDF7BA84766}"/>
    <dgm:cxn modelId="{437983D2-8CAD-4888-98F2-FB5A28D9488B}" type="presOf" srcId="{A04B0DD9-9B78-4B18-911B-37F5F0C87E6A}" destId="{680321BD-A1A2-4D64-8537-6494AAF0B49F}" srcOrd="0" destOrd="0" presId="urn:microsoft.com/office/officeart/2005/8/layout/process4"/>
    <dgm:cxn modelId="{F8C449DE-92A0-4A86-AEB1-B7B89A57B725}" type="presOf" srcId="{0845FEA0-FE57-4D8E-AB50-A7D3807D79FD}" destId="{D94D46B9-332F-42F4-8B3F-0E52544C9FB5}" srcOrd="1" destOrd="0" presId="urn:microsoft.com/office/officeart/2005/8/layout/process4"/>
    <dgm:cxn modelId="{9197CCE6-06FF-43A4-853D-2CD60F286503}" type="presOf" srcId="{E2E94439-521A-4DB2-82C1-FB67736CA146}" destId="{546C2387-3137-4FA1-8A56-25E3CAB1DDE1}" srcOrd="0" destOrd="0" presId="urn:microsoft.com/office/officeart/2005/8/layout/process4"/>
    <dgm:cxn modelId="{EAE8ECF3-8619-484B-91E3-C4A4EC127E43}" type="presOf" srcId="{D88C93F4-061E-45B7-9688-E10E562312B9}" destId="{BA4B2E15-43B4-44F1-908F-D22A3950750B}" srcOrd="1" destOrd="0" presId="urn:microsoft.com/office/officeart/2005/8/layout/process4"/>
    <dgm:cxn modelId="{707C03F4-21CF-4912-A1AD-0C967C374CEB}" type="presOf" srcId="{529CCA5C-10C1-4197-AD56-1E671B88ED96}" destId="{C0E2FF14-CE3C-472D-B8C9-8B07C2C4DD61}" srcOrd="0" destOrd="0" presId="urn:microsoft.com/office/officeart/2005/8/layout/process4"/>
    <dgm:cxn modelId="{6EB53933-7B74-4E3F-B2EA-0492166553A5}" type="presParOf" srcId="{C4DE346B-8AA0-4029-A15C-4C191AE7BCEA}" destId="{7D83249A-C74A-41BA-ACE7-A722F6E50BC0}" srcOrd="0" destOrd="0" presId="urn:microsoft.com/office/officeart/2005/8/layout/process4"/>
    <dgm:cxn modelId="{EE670B48-403B-4E0C-9CA1-E9D309AEBDE1}" type="presParOf" srcId="{7D83249A-C74A-41BA-ACE7-A722F6E50BC0}" destId="{BFEF0CBD-92F7-4735-B163-0CA4E499408E}" srcOrd="0" destOrd="0" presId="urn:microsoft.com/office/officeart/2005/8/layout/process4"/>
    <dgm:cxn modelId="{DC1BB8A6-1981-495C-BEA2-891FBD0B47E0}" type="presParOf" srcId="{7D83249A-C74A-41BA-ACE7-A722F6E50BC0}" destId="{BA4B2E15-43B4-44F1-908F-D22A3950750B}" srcOrd="1" destOrd="0" presId="urn:microsoft.com/office/officeart/2005/8/layout/process4"/>
    <dgm:cxn modelId="{9465DDD5-B452-408C-B606-D9FF3CACB464}" type="presParOf" srcId="{7D83249A-C74A-41BA-ACE7-A722F6E50BC0}" destId="{08B93D9B-5804-4368-A58B-2BBD4E6C9797}" srcOrd="2" destOrd="0" presId="urn:microsoft.com/office/officeart/2005/8/layout/process4"/>
    <dgm:cxn modelId="{C286B5A5-2296-4EC1-9449-6F04358EB590}" type="presParOf" srcId="{08B93D9B-5804-4368-A58B-2BBD4E6C9797}" destId="{7EE223C2-9B8B-48D4-9EAD-7C3B036FE598}" srcOrd="0" destOrd="0" presId="urn:microsoft.com/office/officeart/2005/8/layout/process4"/>
    <dgm:cxn modelId="{796E03B6-6BEC-499A-81C5-4DAA47BD59A5}" type="presParOf" srcId="{08B93D9B-5804-4368-A58B-2BBD4E6C9797}" destId="{546C2387-3137-4FA1-8A56-25E3CAB1DDE1}" srcOrd="1" destOrd="0" presId="urn:microsoft.com/office/officeart/2005/8/layout/process4"/>
    <dgm:cxn modelId="{94D7E76C-EEBC-4D07-87A6-A643A529C941}" type="presParOf" srcId="{08B93D9B-5804-4368-A58B-2BBD4E6C9797}" destId="{FFFBD786-1C29-4C8E-89E4-F98723E53DFF}" srcOrd="2" destOrd="0" presId="urn:microsoft.com/office/officeart/2005/8/layout/process4"/>
    <dgm:cxn modelId="{668E9092-73BD-4D55-8353-F72B7D8714D1}" type="presParOf" srcId="{C4DE346B-8AA0-4029-A15C-4C191AE7BCEA}" destId="{C4FF1FB0-B01F-488C-887C-8AB7980EE363}" srcOrd="1" destOrd="0" presId="urn:microsoft.com/office/officeart/2005/8/layout/process4"/>
    <dgm:cxn modelId="{06DF96F1-E4CB-4995-A608-46CE402D2EFC}" type="presParOf" srcId="{C4DE346B-8AA0-4029-A15C-4C191AE7BCEA}" destId="{FFB55DDB-0DD4-4DC9-A9C5-C48389C99764}" srcOrd="2" destOrd="0" presId="urn:microsoft.com/office/officeart/2005/8/layout/process4"/>
    <dgm:cxn modelId="{037BDA8B-C4EC-4EED-9D64-74FD40FE97FC}" type="presParOf" srcId="{FFB55DDB-0DD4-4DC9-A9C5-C48389C99764}" destId="{229296F0-6726-40B3-B50E-547D9A29C434}" srcOrd="0" destOrd="0" presId="urn:microsoft.com/office/officeart/2005/8/layout/process4"/>
    <dgm:cxn modelId="{C30F4CB6-5631-4504-A382-430BF8FA7209}" type="presParOf" srcId="{FFB55DDB-0DD4-4DC9-A9C5-C48389C99764}" destId="{D94D46B9-332F-42F4-8B3F-0E52544C9FB5}" srcOrd="1" destOrd="0" presId="urn:microsoft.com/office/officeart/2005/8/layout/process4"/>
    <dgm:cxn modelId="{D68A04BE-A721-4099-AFF0-7D9992078FBD}" type="presParOf" srcId="{FFB55DDB-0DD4-4DC9-A9C5-C48389C99764}" destId="{600AABA1-68F6-49B3-81C1-D3D55C4A6616}" srcOrd="2" destOrd="0" presId="urn:microsoft.com/office/officeart/2005/8/layout/process4"/>
    <dgm:cxn modelId="{552D4E53-2889-44C9-9033-2FD62034A713}" type="presParOf" srcId="{600AABA1-68F6-49B3-81C1-D3D55C4A6616}" destId="{680321BD-A1A2-4D64-8537-6494AAF0B49F}" srcOrd="0" destOrd="0" presId="urn:microsoft.com/office/officeart/2005/8/layout/process4"/>
    <dgm:cxn modelId="{AA698C81-A683-46A1-962E-A607D9F889DE}" type="presParOf" srcId="{600AABA1-68F6-49B3-81C1-D3D55C4A6616}" destId="{C0E2FF14-CE3C-472D-B8C9-8B07C2C4DD61}"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924357-5D13-43F7-9130-4D8CAACD03F1}"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4332AD2B-9417-44DF-BBA8-BE35E6569DDB}">
      <dgm:prSet phldrT="[Text]"/>
      <dgm:spPr>
        <a:noFill/>
        <a:ln>
          <a:noFill/>
        </a:ln>
      </dgm:spPr>
      <dgm:t>
        <a:bodyPr anchor="ctr"/>
        <a:lstStyle/>
        <a:p>
          <a:r>
            <a:rPr lang="en-US" dirty="0">
              <a:solidFill>
                <a:srgbClr val="0C2E48"/>
              </a:solidFill>
              <a:latin typeface="Calibri Light" panose="020F0302020204030204" pitchFamily="34" charset="0"/>
              <a:cs typeface="Calibri Light" panose="020F0302020204030204" pitchFamily="34" charset="0"/>
            </a:rPr>
            <a:t>Anonymous requester - bulk requester </a:t>
          </a:r>
        </a:p>
      </dgm:t>
    </dgm:pt>
    <dgm:pt modelId="{F98BECB1-5A30-47C9-87D6-5B14C6B351E2}" type="parTrans" cxnId="{137C4AA4-2915-4E52-AA40-2221C4E06E38}">
      <dgm:prSet/>
      <dgm:spPr/>
      <dgm:t>
        <a:bodyPr/>
        <a:lstStyle/>
        <a:p>
          <a:endParaRPr lang="en-US"/>
        </a:p>
      </dgm:t>
    </dgm:pt>
    <dgm:pt modelId="{2B5E266C-AB4C-4065-AE0F-A48AC30AF5B0}" type="sibTrans" cxnId="{137C4AA4-2915-4E52-AA40-2221C4E06E38}">
      <dgm:prSet/>
      <dgm:spPr/>
      <dgm:t>
        <a:bodyPr/>
        <a:lstStyle/>
        <a:p>
          <a:endParaRPr lang="en-US"/>
        </a:p>
      </dgm:t>
    </dgm:pt>
    <dgm:pt modelId="{9386E192-8F7C-4C0E-A09C-EDD5306B6806}">
      <dgm:prSet/>
      <dgm:spPr>
        <a:noFill/>
        <a:ln>
          <a:noFill/>
        </a:ln>
      </dgm:spPr>
      <dgm:t>
        <a:bodyPr anchor="ctr"/>
        <a:lstStyle/>
        <a:p>
          <a:r>
            <a:rPr lang="en-US" dirty="0">
              <a:solidFill>
                <a:srgbClr val="0C2E48"/>
              </a:solidFill>
              <a:latin typeface="Calibri Light" panose="020F0302020204030204" pitchFamily="34" charset="0"/>
              <a:cs typeface="Calibri Light" panose="020F0302020204030204" pitchFamily="34" charset="0"/>
            </a:rPr>
            <a:t>Automated requests - Artificial Intelligence (AI)</a:t>
          </a:r>
        </a:p>
      </dgm:t>
    </dgm:pt>
    <dgm:pt modelId="{CF58F7B9-A139-49D4-806D-335C0D690BEB}" type="parTrans" cxnId="{0301A538-5ED1-48CE-B07E-6412A3233B0D}">
      <dgm:prSet/>
      <dgm:spPr/>
      <dgm:t>
        <a:bodyPr/>
        <a:lstStyle/>
        <a:p>
          <a:endParaRPr lang="en-US"/>
        </a:p>
      </dgm:t>
    </dgm:pt>
    <dgm:pt modelId="{BA40CD68-62FE-4A54-A871-5EE5758B6190}" type="sibTrans" cxnId="{0301A538-5ED1-48CE-B07E-6412A3233B0D}">
      <dgm:prSet/>
      <dgm:spPr/>
      <dgm:t>
        <a:bodyPr/>
        <a:lstStyle/>
        <a:p>
          <a:endParaRPr lang="en-US"/>
        </a:p>
      </dgm:t>
    </dgm:pt>
    <dgm:pt modelId="{C22E1D57-4C32-4E0B-AE3A-A42E7397C42B}">
      <dgm:prSet/>
      <dgm:spPr>
        <a:noFill/>
        <a:ln>
          <a:noFill/>
        </a:ln>
      </dgm:spPr>
      <dgm:t>
        <a:bodyPr anchor="ctr"/>
        <a:lstStyle/>
        <a:p>
          <a:r>
            <a:rPr lang="en-US" dirty="0">
              <a:solidFill>
                <a:srgbClr val="0C2E48"/>
              </a:solidFill>
              <a:latin typeface="Calibri Light" panose="020F0302020204030204" pitchFamily="34" charset="0"/>
              <a:cs typeface="Calibri Light" panose="020F0302020204030204" pitchFamily="34" charset="0"/>
            </a:rPr>
            <a:t>Resident of US – Citizen of US </a:t>
          </a:r>
        </a:p>
      </dgm:t>
    </dgm:pt>
    <dgm:pt modelId="{C5DBF866-1904-4136-A636-3D8693B35558}" type="parTrans" cxnId="{D1223EAC-CBB4-4B8E-909A-2924C8915193}">
      <dgm:prSet/>
      <dgm:spPr/>
      <dgm:t>
        <a:bodyPr/>
        <a:lstStyle/>
        <a:p>
          <a:endParaRPr lang="en-US"/>
        </a:p>
      </dgm:t>
    </dgm:pt>
    <dgm:pt modelId="{DC48A28C-D261-4EA6-8FFD-39AF07B17EDE}" type="sibTrans" cxnId="{D1223EAC-CBB4-4B8E-909A-2924C8915193}">
      <dgm:prSet/>
      <dgm:spPr/>
      <dgm:t>
        <a:bodyPr/>
        <a:lstStyle/>
        <a:p>
          <a:endParaRPr lang="en-US"/>
        </a:p>
      </dgm:t>
    </dgm:pt>
    <dgm:pt modelId="{E770CD21-E119-4004-8B5F-332D3365EBA5}">
      <dgm:prSet phldrT="[Text]"/>
      <dgm:spPr>
        <a:solidFill>
          <a:schemeClr val="tx2">
            <a:lumMod val="20000"/>
            <a:lumOff val="80000"/>
          </a:schemeClr>
        </a:solidFill>
        <a:ln>
          <a:noFill/>
        </a:ln>
      </dgm:spPr>
      <dgm:t>
        <a:bodyPr/>
        <a:lstStyle/>
        <a:p>
          <a:pPr>
            <a:buNone/>
          </a:pPr>
          <a:r>
            <a:rPr lang="en-US" dirty="0">
              <a:solidFill>
                <a:srgbClr val="0C2E48"/>
              </a:solidFill>
              <a:latin typeface="Calibri Light" panose="020F0302020204030204" pitchFamily="34" charset="0"/>
              <a:cs typeface="Calibri Light" panose="020F0302020204030204" pitchFamily="34" charset="0"/>
            </a:rPr>
            <a:t>Easy to confuse concepts that are different but overlap in application and use</a:t>
          </a:r>
        </a:p>
      </dgm:t>
    </dgm:pt>
    <dgm:pt modelId="{6841C8A5-7495-4C66-A1E6-ED069D7DDAF9}" type="parTrans" cxnId="{42B99DE4-B34D-4C70-AC43-DD6541FF8464}">
      <dgm:prSet/>
      <dgm:spPr/>
      <dgm:t>
        <a:bodyPr/>
        <a:lstStyle/>
        <a:p>
          <a:endParaRPr lang="en-US"/>
        </a:p>
      </dgm:t>
    </dgm:pt>
    <dgm:pt modelId="{444A5E99-8915-4290-892A-E5E85895D391}" type="sibTrans" cxnId="{42B99DE4-B34D-4C70-AC43-DD6541FF8464}">
      <dgm:prSet/>
      <dgm:spPr/>
      <dgm:t>
        <a:bodyPr/>
        <a:lstStyle/>
        <a:p>
          <a:endParaRPr lang="en-US"/>
        </a:p>
      </dgm:t>
    </dgm:pt>
    <dgm:pt modelId="{CE72E52F-18F4-4F5E-B055-4E9E7BEA07D8}" type="pres">
      <dgm:prSet presAssocID="{30924357-5D13-43F7-9130-4D8CAACD03F1}" presName="vert0" presStyleCnt="0">
        <dgm:presLayoutVars>
          <dgm:dir/>
          <dgm:animOne val="branch"/>
          <dgm:animLvl val="lvl"/>
        </dgm:presLayoutVars>
      </dgm:prSet>
      <dgm:spPr/>
    </dgm:pt>
    <dgm:pt modelId="{6D463036-3E13-430F-A44B-9ACA084E1DF2}" type="pres">
      <dgm:prSet presAssocID="{E770CD21-E119-4004-8B5F-332D3365EBA5}" presName="thickLine" presStyleLbl="alignNode1" presStyleIdx="0" presStyleCnt="1"/>
      <dgm:spPr>
        <a:ln>
          <a:solidFill>
            <a:srgbClr val="0C2E48"/>
          </a:solidFill>
        </a:ln>
      </dgm:spPr>
    </dgm:pt>
    <dgm:pt modelId="{2CF5FE87-D6F5-43E3-B021-B1E7951EE3D6}" type="pres">
      <dgm:prSet presAssocID="{E770CD21-E119-4004-8B5F-332D3365EBA5}" presName="horz1" presStyleCnt="0"/>
      <dgm:spPr/>
    </dgm:pt>
    <dgm:pt modelId="{DFAA8CC4-16A7-469E-91F2-1A715FEDFCA1}" type="pres">
      <dgm:prSet presAssocID="{E770CD21-E119-4004-8B5F-332D3365EBA5}" presName="tx1" presStyleLbl="revTx" presStyleIdx="0" presStyleCnt="4" custScaleX="270614"/>
      <dgm:spPr/>
    </dgm:pt>
    <dgm:pt modelId="{5DBB0A03-1421-43E9-874A-473A9965CB4C}" type="pres">
      <dgm:prSet presAssocID="{E770CD21-E119-4004-8B5F-332D3365EBA5}" presName="vert1" presStyleCnt="0"/>
      <dgm:spPr/>
    </dgm:pt>
    <dgm:pt modelId="{A5885895-0E7C-4794-AF0B-5A21361B5907}" type="pres">
      <dgm:prSet presAssocID="{4332AD2B-9417-44DF-BBA8-BE35E6569DDB}" presName="vertSpace2a" presStyleCnt="0"/>
      <dgm:spPr/>
    </dgm:pt>
    <dgm:pt modelId="{AECB35D0-3253-445F-AE4E-9A6F2BF73437}" type="pres">
      <dgm:prSet presAssocID="{4332AD2B-9417-44DF-BBA8-BE35E6569DDB}" presName="horz2" presStyleCnt="0"/>
      <dgm:spPr/>
    </dgm:pt>
    <dgm:pt modelId="{8F589BE9-528F-45E8-A843-635AC1E9B23D}" type="pres">
      <dgm:prSet presAssocID="{4332AD2B-9417-44DF-BBA8-BE35E6569DDB}" presName="horzSpace2" presStyleCnt="0"/>
      <dgm:spPr/>
    </dgm:pt>
    <dgm:pt modelId="{98E30688-9B11-413B-87A1-05E6225416F1}" type="pres">
      <dgm:prSet presAssocID="{4332AD2B-9417-44DF-BBA8-BE35E6569DDB}" presName="tx2" presStyleLbl="revTx" presStyleIdx="1" presStyleCnt="4"/>
      <dgm:spPr/>
    </dgm:pt>
    <dgm:pt modelId="{BC6C13E5-FDB7-4670-912B-EAD89A9BBA3D}" type="pres">
      <dgm:prSet presAssocID="{4332AD2B-9417-44DF-BBA8-BE35E6569DDB}" presName="vert2" presStyleCnt="0"/>
      <dgm:spPr/>
    </dgm:pt>
    <dgm:pt modelId="{C0669F5F-3531-4788-8B21-A604BE888B9F}" type="pres">
      <dgm:prSet presAssocID="{4332AD2B-9417-44DF-BBA8-BE35E6569DDB}" presName="thinLine2b" presStyleLbl="callout" presStyleIdx="0" presStyleCnt="3"/>
      <dgm:spPr>
        <a:ln>
          <a:solidFill>
            <a:srgbClr val="0C2E48"/>
          </a:solidFill>
        </a:ln>
      </dgm:spPr>
    </dgm:pt>
    <dgm:pt modelId="{968161C5-B12A-4A9A-9235-7F789837BB90}" type="pres">
      <dgm:prSet presAssocID="{4332AD2B-9417-44DF-BBA8-BE35E6569DDB}" presName="vertSpace2b" presStyleCnt="0"/>
      <dgm:spPr/>
    </dgm:pt>
    <dgm:pt modelId="{F81241FF-64F8-466D-913A-EF00BE3F378C}" type="pres">
      <dgm:prSet presAssocID="{9386E192-8F7C-4C0E-A09C-EDD5306B6806}" presName="horz2" presStyleCnt="0"/>
      <dgm:spPr/>
    </dgm:pt>
    <dgm:pt modelId="{7A54AC6C-7E80-490D-A9EC-0422F8C4F718}" type="pres">
      <dgm:prSet presAssocID="{9386E192-8F7C-4C0E-A09C-EDD5306B6806}" presName="horzSpace2" presStyleCnt="0"/>
      <dgm:spPr/>
    </dgm:pt>
    <dgm:pt modelId="{E44837FB-5780-42AD-8E5F-452DD9986CA9}" type="pres">
      <dgm:prSet presAssocID="{9386E192-8F7C-4C0E-A09C-EDD5306B6806}" presName="tx2" presStyleLbl="revTx" presStyleIdx="2" presStyleCnt="4"/>
      <dgm:spPr/>
    </dgm:pt>
    <dgm:pt modelId="{7310A064-57AD-4AFF-82B9-72A4D3575DF1}" type="pres">
      <dgm:prSet presAssocID="{9386E192-8F7C-4C0E-A09C-EDD5306B6806}" presName="vert2" presStyleCnt="0"/>
      <dgm:spPr/>
    </dgm:pt>
    <dgm:pt modelId="{324D1F3D-2029-44B4-ACAE-A319878B6B3B}" type="pres">
      <dgm:prSet presAssocID="{9386E192-8F7C-4C0E-A09C-EDD5306B6806}" presName="thinLine2b" presStyleLbl="callout" presStyleIdx="1" presStyleCnt="3"/>
      <dgm:spPr>
        <a:ln>
          <a:solidFill>
            <a:srgbClr val="0C2E48"/>
          </a:solidFill>
        </a:ln>
      </dgm:spPr>
    </dgm:pt>
    <dgm:pt modelId="{6B11BB9C-05C3-40E4-B3F3-88BAAFB74827}" type="pres">
      <dgm:prSet presAssocID="{9386E192-8F7C-4C0E-A09C-EDD5306B6806}" presName="vertSpace2b" presStyleCnt="0"/>
      <dgm:spPr/>
    </dgm:pt>
    <dgm:pt modelId="{09FCB678-9324-4739-91C3-B820C22BFEB9}" type="pres">
      <dgm:prSet presAssocID="{C22E1D57-4C32-4E0B-AE3A-A42E7397C42B}" presName="horz2" presStyleCnt="0"/>
      <dgm:spPr/>
    </dgm:pt>
    <dgm:pt modelId="{2EC86458-169E-41CE-82FE-BE63DCBDD57B}" type="pres">
      <dgm:prSet presAssocID="{C22E1D57-4C32-4E0B-AE3A-A42E7397C42B}" presName="horzSpace2" presStyleCnt="0"/>
      <dgm:spPr/>
    </dgm:pt>
    <dgm:pt modelId="{EABB88B8-217C-4212-B927-85B66AAF1751}" type="pres">
      <dgm:prSet presAssocID="{C22E1D57-4C32-4E0B-AE3A-A42E7397C42B}" presName="tx2" presStyleLbl="revTx" presStyleIdx="3" presStyleCnt="4"/>
      <dgm:spPr/>
    </dgm:pt>
    <dgm:pt modelId="{11A27B23-14BA-4A46-B5F9-18D07673F7BE}" type="pres">
      <dgm:prSet presAssocID="{C22E1D57-4C32-4E0B-AE3A-A42E7397C42B}" presName="vert2" presStyleCnt="0"/>
      <dgm:spPr/>
    </dgm:pt>
    <dgm:pt modelId="{7CD5E2E8-E039-4567-9081-A6DC9D276938}" type="pres">
      <dgm:prSet presAssocID="{C22E1D57-4C32-4E0B-AE3A-A42E7397C42B}" presName="thinLine2b" presStyleLbl="callout" presStyleIdx="2" presStyleCnt="3" custLinFactNeighborX="105" custLinFactNeighborY="87074"/>
      <dgm:spPr>
        <a:ln>
          <a:solidFill>
            <a:srgbClr val="0C2E48"/>
          </a:solidFill>
        </a:ln>
      </dgm:spPr>
    </dgm:pt>
    <dgm:pt modelId="{537B0897-942D-4883-B0B7-2DC31B8AC410}" type="pres">
      <dgm:prSet presAssocID="{C22E1D57-4C32-4E0B-AE3A-A42E7397C42B}" presName="vertSpace2b" presStyleCnt="0"/>
      <dgm:spPr/>
    </dgm:pt>
  </dgm:ptLst>
  <dgm:cxnLst>
    <dgm:cxn modelId="{7FD81E01-07E7-4794-AC65-7B6B4652CEC9}" type="presOf" srcId="{30924357-5D13-43F7-9130-4D8CAACD03F1}" destId="{CE72E52F-18F4-4F5E-B055-4E9E7BEA07D8}" srcOrd="0" destOrd="0" presId="urn:microsoft.com/office/officeart/2008/layout/LinedList"/>
    <dgm:cxn modelId="{0301A538-5ED1-48CE-B07E-6412A3233B0D}" srcId="{E770CD21-E119-4004-8B5F-332D3365EBA5}" destId="{9386E192-8F7C-4C0E-A09C-EDD5306B6806}" srcOrd="1" destOrd="0" parTransId="{CF58F7B9-A139-49D4-806D-335C0D690BEB}" sibTransId="{BA40CD68-62FE-4A54-A871-5EE5758B6190}"/>
    <dgm:cxn modelId="{F27B1E66-2BBF-4539-8192-34F0C833654C}" type="presOf" srcId="{9386E192-8F7C-4C0E-A09C-EDD5306B6806}" destId="{E44837FB-5780-42AD-8E5F-452DD9986CA9}" srcOrd="0" destOrd="0" presId="urn:microsoft.com/office/officeart/2008/layout/LinedList"/>
    <dgm:cxn modelId="{CADC2D76-8ADC-4BBD-ACCF-B6DE47CB8081}" type="presOf" srcId="{C22E1D57-4C32-4E0B-AE3A-A42E7397C42B}" destId="{EABB88B8-217C-4212-B927-85B66AAF1751}" srcOrd="0" destOrd="0" presId="urn:microsoft.com/office/officeart/2008/layout/LinedList"/>
    <dgm:cxn modelId="{1301FB94-E546-4736-AACC-7081524D972B}" type="presOf" srcId="{E770CD21-E119-4004-8B5F-332D3365EBA5}" destId="{DFAA8CC4-16A7-469E-91F2-1A715FEDFCA1}" srcOrd="0" destOrd="0" presId="urn:microsoft.com/office/officeart/2008/layout/LinedList"/>
    <dgm:cxn modelId="{137C4AA4-2915-4E52-AA40-2221C4E06E38}" srcId="{E770CD21-E119-4004-8B5F-332D3365EBA5}" destId="{4332AD2B-9417-44DF-BBA8-BE35E6569DDB}" srcOrd="0" destOrd="0" parTransId="{F98BECB1-5A30-47C9-87D6-5B14C6B351E2}" sibTransId="{2B5E266C-AB4C-4065-AE0F-A48AC30AF5B0}"/>
    <dgm:cxn modelId="{D1223EAC-CBB4-4B8E-909A-2924C8915193}" srcId="{E770CD21-E119-4004-8B5F-332D3365EBA5}" destId="{C22E1D57-4C32-4E0B-AE3A-A42E7397C42B}" srcOrd="2" destOrd="0" parTransId="{C5DBF866-1904-4136-A636-3D8693B35558}" sibTransId="{DC48A28C-D261-4EA6-8FFD-39AF07B17EDE}"/>
    <dgm:cxn modelId="{42B99DE4-B34D-4C70-AC43-DD6541FF8464}" srcId="{30924357-5D13-43F7-9130-4D8CAACD03F1}" destId="{E770CD21-E119-4004-8B5F-332D3365EBA5}" srcOrd="0" destOrd="0" parTransId="{6841C8A5-7495-4C66-A1E6-ED069D7DDAF9}" sibTransId="{444A5E99-8915-4290-892A-E5E85895D391}"/>
    <dgm:cxn modelId="{6EFFEBF2-B5D1-4119-80C0-8A9FFE939163}" type="presOf" srcId="{4332AD2B-9417-44DF-BBA8-BE35E6569DDB}" destId="{98E30688-9B11-413B-87A1-05E6225416F1}" srcOrd="0" destOrd="0" presId="urn:microsoft.com/office/officeart/2008/layout/LinedList"/>
    <dgm:cxn modelId="{8DEA8CCB-0B4E-4137-8E18-2E9F65CD2E40}" type="presParOf" srcId="{CE72E52F-18F4-4F5E-B055-4E9E7BEA07D8}" destId="{6D463036-3E13-430F-A44B-9ACA084E1DF2}" srcOrd="0" destOrd="0" presId="urn:microsoft.com/office/officeart/2008/layout/LinedList"/>
    <dgm:cxn modelId="{7F7A6FB0-FE67-49EB-812A-A1511FC418BD}" type="presParOf" srcId="{CE72E52F-18F4-4F5E-B055-4E9E7BEA07D8}" destId="{2CF5FE87-D6F5-43E3-B021-B1E7951EE3D6}" srcOrd="1" destOrd="0" presId="urn:microsoft.com/office/officeart/2008/layout/LinedList"/>
    <dgm:cxn modelId="{B2E5B2BA-4286-461E-B65C-7A11540166D0}" type="presParOf" srcId="{2CF5FE87-D6F5-43E3-B021-B1E7951EE3D6}" destId="{DFAA8CC4-16A7-469E-91F2-1A715FEDFCA1}" srcOrd="0" destOrd="0" presId="urn:microsoft.com/office/officeart/2008/layout/LinedList"/>
    <dgm:cxn modelId="{9E1F1ECC-38D4-45FA-BA33-CDE36345ACD3}" type="presParOf" srcId="{2CF5FE87-D6F5-43E3-B021-B1E7951EE3D6}" destId="{5DBB0A03-1421-43E9-874A-473A9965CB4C}" srcOrd="1" destOrd="0" presId="urn:microsoft.com/office/officeart/2008/layout/LinedList"/>
    <dgm:cxn modelId="{1E9836B2-96CD-4D5B-AA06-A203D2F862DC}" type="presParOf" srcId="{5DBB0A03-1421-43E9-874A-473A9965CB4C}" destId="{A5885895-0E7C-4794-AF0B-5A21361B5907}" srcOrd="0" destOrd="0" presId="urn:microsoft.com/office/officeart/2008/layout/LinedList"/>
    <dgm:cxn modelId="{607D76A3-567A-457E-B912-17F6ADD668EA}" type="presParOf" srcId="{5DBB0A03-1421-43E9-874A-473A9965CB4C}" destId="{AECB35D0-3253-445F-AE4E-9A6F2BF73437}" srcOrd="1" destOrd="0" presId="urn:microsoft.com/office/officeart/2008/layout/LinedList"/>
    <dgm:cxn modelId="{D083D412-3E81-4CF3-B748-3C8B2F02786C}" type="presParOf" srcId="{AECB35D0-3253-445F-AE4E-9A6F2BF73437}" destId="{8F589BE9-528F-45E8-A843-635AC1E9B23D}" srcOrd="0" destOrd="0" presId="urn:microsoft.com/office/officeart/2008/layout/LinedList"/>
    <dgm:cxn modelId="{E49690DC-A270-438F-8841-F8AF47AA8BB2}" type="presParOf" srcId="{AECB35D0-3253-445F-AE4E-9A6F2BF73437}" destId="{98E30688-9B11-413B-87A1-05E6225416F1}" srcOrd="1" destOrd="0" presId="urn:microsoft.com/office/officeart/2008/layout/LinedList"/>
    <dgm:cxn modelId="{9EE815C8-777E-4ED9-868D-6CEE9DC1EB13}" type="presParOf" srcId="{AECB35D0-3253-445F-AE4E-9A6F2BF73437}" destId="{BC6C13E5-FDB7-4670-912B-EAD89A9BBA3D}" srcOrd="2" destOrd="0" presId="urn:microsoft.com/office/officeart/2008/layout/LinedList"/>
    <dgm:cxn modelId="{A19DEBB2-4D0B-4591-9A20-CC095E16EFBB}" type="presParOf" srcId="{5DBB0A03-1421-43E9-874A-473A9965CB4C}" destId="{C0669F5F-3531-4788-8B21-A604BE888B9F}" srcOrd="2" destOrd="0" presId="urn:microsoft.com/office/officeart/2008/layout/LinedList"/>
    <dgm:cxn modelId="{5562AB0A-DAB4-42EB-878F-613C1072BF1B}" type="presParOf" srcId="{5DBB0A03-1421-43E9-874A-473A9965CB4C}" destId="{968161C5-B12A-4A9A-9235-7F789837BB90}" srcOrd="3" destOrd="0" presId="urn:microsoft.com/office/officeart/2008/layout/LinedList"/>
    <dgm:cxn modelId="{1E09CFA1-F14F-4E1A-91FF-740539D54A37}" type="presParOf" srcId="{5DBB0A03-1421-43E9-874A-473A9965CB4C}" destId="{F81241FF-64F8-466D-913A-EF00BE3F378C}" srcOrd="4" destOrd="0" presId="urn:microsoft.com/office/officeart/2008/layout/LinedList"/>
    <dgm:cxn modelId="{AC8410B3-2642-454F-A07C-F516D8DBC258}" type="presParOf" srcId="{F81241FF-64F8-466D-913A-EF00BE3F378C}" destId="{7A54AC6C-7E80-490D-A9EC-0422F8C4F718}" srcOrd="0" destOrd="0" presId="urn:microsoft.com/office/officeart/2008/layout/LinedList"/>
    <dgm:cxn modelId="{24619859-3AC1-4235-9A0E-1D1FB238E1F1}" type="presParOf" srcId="{F81241FF-64F8-466D-913A-EF00BE3F378C}" destId="{E44837FB-5780-42AD-8E5F-452DD9986CA9}" srcOrd="1" destOrd="0" presId="urn:microsoft.com/office/officeart/2008/layout/LinedList"/>
    <dgm:cxn modelId="{3A957B3B-CC71-42B8-88E9-492DE5974A1C}" type="presParOf" srcId="{F81241FF-64F8-466D-913A-EF00BE3F378C}" destId="{7310A064-57AD-4AFF-82B9-72A4D3575DF1}" srcOrd="2" destOrd="0" presId="urn:microsoft.com/office/officeart/2008/layout/LinedList"/>
    <dgm:cxn modelId="{BBFFE7DD-CE24-48C1-B652-D797485C7ED2}" type="presParOf" srcId="{5DBB0A03-1421-43E9-874A-473A9965CB4C}" destId="{324D1F3D-2029-44B4-ACAE-A319878B6B3B}" srcOrd="5" destOrd="0" presId="urn:microsoft.com/office/officeart/2008/layout/LinedList"/>
    <dgm:cxn modelId="{FA46E8B7-D671-4F7F-AA3F-3C00240625B1}" type="presParOf" srcId="{5DBB0A03-1421-43E9-874A-473A9965CB4C}" destId="{6B11BB9C-05C3-40E4-B3F3-88BAAFB74827}" srcOrd="6" destOrd="0" presId="urn:microsoft.com/office/officeart/2008/layout/LinedList"/>
    <dgm:cxn modelId="{6807DCAF-131D-4EF8-8C3B-9F703BAFA436}" type="presParOf" srcId="{5DBB0A03-1421-43E9-874A-473A9965CB4C}" destId="{09FCB678-9324-4739-91C3-B820C22BFEB9}" srcOrd="7" destOrd="0" presId="urn:microsoft.com/office/officeart/2008/layout/LinedList"/>
    <dgm:cxn modelId="{F979224D-1CC4-40DA-8C3A-01291989F389}" type="presParOf" srcId="{09FCB678-9324-4739-91C3-B820C22BFEB9}" destId="{2EC86458-169E-41CE-82FE-BE63DCBDD57B}" srcOrd="0" destOrd="0" presId="urn:microsoft.com/office/officeart/2008/layout/LinedList"/>
    <dgm:cxn modelId="{C7098F98-3C00-4647-91D8-3675D8BDD347}" type="presParOf" srcId="{09FCB678-9324-4739-91C3-B820C22BFEB9}" destId="{EABB88B8-217C-4212-B927-85B66AAF1751}" srcOrd="1" destOrd="0" presId="urn:microsoft.com/office/officeart/2008/layout/LinedList"/>
    <dgm:cxn modelId="{E5D9CB4A-E554-4533-8C80-3065B1DC781A}" type="presParOf" srcId="{09FCB678-9324-4739-91C3-B820C22BFEB9}" destId="{11A27B23-14BA-4A46-B5F9-18D07673F7BE}" srcOrd="2" destOrd="0" presId="urn:microsoft.com/office/officeart/2008/layout/LinedList"/>
    <dgm:cxn modelId="{BE72161A-9161-4966-8B24-9573265E297F}" type="presParOf" srcId="{5DBB0A03-1421-43E9-874A-473A9965CB4C}" destId="{7CD5E2E8-E039-4567-9081-A6DC9D276938}" srcOrd="8" destOrd="0" presId="urn:microsoft.com/office/officeart/2008/layout/LinedList"/>
    <dgm:cxn modelId="{EAEE4590-F708-49EE-BF36-44984AD8DB3B}" type="presParOf" srcId="{5DBB0A03-1421-43E9-874A-473A9965CB4C}" destId="{537B0897-942D-4883-B0B7-2DC31B8AC410}" srcOrd="9" destOrd="0" presId="urn:microsoft.com/office/officeart/2008/layout/Lined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274C184A-D0C9-4AFB-905A-3D624AFF35AB}"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27F09B6C-C8EE-4C4A-93AC-13D760BF7154}">
      <dgm:prSet phldrT="[Text]" custT="1"/>
      <dgm:spPr>
        <a:solidFill>
          <a:srgbClr val="0C2E48"/>
        </a:solidFill>
      </dgm:spPr>
      <dgm:t>
        <a:bodyPr anchor="t"/>
        <a:lstStyle/>
        <a:p>
          <a:r>
            <a:rPr lang="en-US" sz="2800" dirty="0">
              <a:solidFill>
                <a:schemeClr val="bg1"/>
              </a:solidFill>
              <a:effectLst/>
              <a:ea typeface="Times New Roman" panose="02020603050405020304" pitchFamily="18" charset="0"/>
            </a:rPr>
            <a:t>How does an agency confirm requester is legal resident? Who will be enforcing whether the box is checked accurately or not? </a:t>
          </a:r>
          <a:endParaRPr lang="en-US" sz="2800" dirty="0">
            <a:solidFill>
              <a:schemeClr val="bg1"/>
            </a:solidFill>
          </a:endParaRPr>
        </a:p>
      </dgm:t>
    </dgm:pt>
    <dgm:pt modelId="{58FD3149-2488-4F4A-ADF4-8DAA6FDC50D3}" type="parTrans" cxnId="{49FB141C-EB66-4088-A719-2237CCE7F701}">
      <dgm:prSet/>
      <dgm:spPr/>
      <dgm:t>
        <a:bodyPr/>
        <a:lstStyle/>
        <a:p>
          <a:endParaRPr lang="en-US"/>
        </a:p>
      </dgm:t>
    </dgm:pt>
    <dgm:pt modelId="{2C039A1E-F130-47FD-BA09-BFAD9A7A0ECC}" type="sibTrans" cxnId="{49FB141C-EB66-4088-A719-2237CCE7F701}">
      <dgm:prSet/>
      <dgm:spPr/>
      <dgm:t>
        <a:bodyPr/>
        <a:lstStyle/>
        <a:p>
          <a:endParaRPr lang="en-US"/>
        </a:p>
      </dgm:t>
    </dgm:pt>
    <dgm:pt modelId="{1CAB5DA6-AFE3-4D2D-94E0-3F0E64210073}">
      <dgm:prSet custT="1"/>
      <dgm:spPr>
        <a:solidFill>
          <a:schemeClr val="tx2">
            <a:lumMod val="20000"/>
            <a:lumOff val="80000"/>
            <a:alpha val="90000"/>
          </a:schemeClr>
        </a:solidFill>
        <a:ln>
          <a:solidFill>
            <a:srgbClr val="0C2E48">
              <a:alpha val="90000"/>
            </a:srgbClr>
          </a:solidFill>
        </a:ln>
      </dgm:spPr>
      <dgm:t>
        <a:bodyPr/>
        <a:lstStyle/>
        <a:p>
          <a:r>
            <a:rPr lang="en-US" sz="1800" dirty="0">
              <a:solidFill>
                <a:srgbClr val="0C2E48"/>
              </a:solidFill>
              <a:effectLst/>
              <a:ea typeface="Calibri" panose="020F0502020204030204" pitchFamily="34" charset="0"/>
            </a:rPr>
            <a:t>The agency is not bound to accept a checked box </a:t>
          </a:r>
          <a:br>
            <a:rPr lang="en-US" sz="1800" dirty="0">
              <a:solidFill>
                <a:srgbClr val="0C2E48"/>
              </a:solidFill>
              <a:effectLst/>
              <a:ea typeface="Calibri" panose="020F0502020204030204" pitchFamily="34" charset="0"/>
            </a:rPr>
          </a:br>
          <a:r>
            <a:rPr lang="en-US" sz="1800" dirty="0">
              <a:solidFill>
                <a:srgbClr val="0C2E48"/>
              </a:solidFill>
              <a:effectLst/>
              <a:ea typeface="Calibri" panose="020F0502020204030204" pitchFamily="34" charset="0"/>
            </a:rPr>
            <a:t>as true, but must act in in good faith. Agencies </a:t>
          </a:r>
          <a:br>
            <a:rPr lang="en-US" sz="1800" dirty="0">
              <a:solidFill>
                <a:srgbClr val="0C2E48"/>
              </a:solidFill>
              <a:effectLst/>
              <a:ea typeface="Calibri" panose="020F0502020204030204" pitchFamily="34" charset="0"/>
            </a:rPr>
          </a:br>
          <a:r>
            <a:rPr lang="en-US" sz="1800" dirty="0">
              <a:solidFill>
                <a:srgbClr val="0C2E48"/>
              </a:solidFill>
              <a:effectLst/>
              <a:ea typeface="Calibri" panose="020F0502020204030204" pitchFamily="34" charset="0"/>
            </a:rPr>
            <a:t>will be able to give OOR evidence on appeal, if </a:t>
          </a:r>
          <a:r>
            <a:rPr lang="en-US" sz="1800" dirty="0">
              <a:solidFill>
                <a:srgbClr val="0C2E48"/>
              </a:solidFill>
              <a:ea typeface="Calibri" panose="020F0502020204030204" pitchFamily="34" charset="0"/>
            </a:rPr>
            <a:t>one </a:t>
          </a:r>
          <a:br>
            <a:rPr lang="en-US" sz="1800" dirty="0">
              <a:solidFill>
                <a:srgbClr val="0C2E48"/>
              </a:solidFill>
              <a:ea typeface="Calibri" panose="020F0502020204030204" pitchFamily="34" charset="0"/>
            </a:rPr>
          </a:br>
          <a:r>
            <a:rPr lang="en-US" sz="1800" dirty="0">
              <a:solidFill>
                <a:srgbClr val="0C2E48"/>
              </a:solidFill>
              <a:ea typeface="Calibri" panose="020F0502020204030204" pitchFamily="34" charset="0"/>
            </a:rPr>
            <a:t>is filed. The OOR will </a:t>
          </a:r>
          <a:r>
            <a:rPr lang="en-US" sz="1800" dirty="0">
              <a:solidFill>
                <a:srgbClr val="0C2E48"/>
              </a:solidFill>
              <a:effectLst/>
              <a:ea typeface="Calibri" panose="020F0502020204030204" pitchFamily="34" charset="0"/>
            </a:rPr>
            <a:t>decide on a case-by-case basis.  </a:t>
          </a:r>
          <a:br>
            <a:rPr lang="en-US" sz="1800" dirty="0">
              <a:solidFill>
                <a:srgbClr val="0C2E48"/>
              </a:solidFill>
              <a:effectLst/>
              <a:ea typeface="Calibri" panose="020F0502020204030204" pitchFamily="34" charset="0"/>
            </a:rPr>
          </a:br>
          <a:r>
            <a:rPr lang="en-US" sz="1800" dirty="0">
              <a:solidFill>
                <a:srgbClr val="0C2E48"/>
              </a:solidFill>
              <a:effectLst/>
              <a:ea typeface="Calibri" panose="020F0502020204030204" pitchFamily="34" charset="0"/>
            </a:rPr>
            <a:t>See the Final Determinations above and others for </a:t>
          </a:r>
          <a:br>
            <a:rPr lang="en-US" sz="1800" dirty="0">
              <a:solidFill>
                <a:srgbClr val="0C2E48"/>
              </a:solidFill>
              <a:effectLst/>
              <a:ea typeface="Calibri" panose="020F0502020204030204" pitchFamily="34" charset="0"/>
            </a:rPr>
          </a:br>
          <a:r>
            <a:rPr lang="en-US" sz="1800" dirty="0">
              <a:solidFill>
                <a:srgbClr val="0C2E48"/>
              </a:solidFill>
              <a:effectLst/>
              <a:ea typeface="Calibri" panose="020F0502020204030204" pitchFamily="34" charset="0"/>
            </a:rPr>
            <a:t>what agencies have presented as evidence to the OOR.</a:t>
          </a:r>
        </a:p>
      </dgm:t>
    </dgm:pt>
    <dgm:pt modelId="{B03CA875-DF4D-4CC6-A410-F2305F5835E0}" type="parTrans" cxnId="{65F0477D-84AB-427E-A5B5-B47783D0C562}">
      <dgm:prSet/>
      <dgm:spPr/>
      <dgm:t>
        <a:bodyPr/>
        <a:lstStyle/>
        <a:p>
          <a:endParaRPr lang="en-US"/>
        </a:p>
      </dgm:t>
    </dgm:pt>
    <dgm:pt modelId="{90AFA181-AA35-403B-88B9-B3CDBEB7095E}" type="sibTrans" cxnId="{65F0477D-84AB-427E-A5B5-B47783D0C562}">
      <dgm:prSet/>
      <dgm:spPr/>
      <dgm:t>
        <a:bodyPr/>
        <a:lstStyle/>
        <a:p>
          <a:endParaRPr lang="en-US"/>
        </a:p>
      </dgm:t>
    </dgm:pt>
    <dgm:pt modelId="{E2E4D599-37A7-42B1-A905-A4366A390F91}">
      <dgm:prSet custT="1"/>
      <dgm:spPr>
        <a:solidFill>
          <a:schemeClr val="tx2">
            <a:lumMod val="20000"/>
            <a:lumOff val="80000"/>
            <a:alpha val="90000"/>
          </a:schemeClr>
        </a:solidFill>
        <a:ln>
          <a:solidFill>
            <a:srgbClr val="0C2E48">
              <a:alpha val="90000"/>
            </a:srgbClr>
          </a:solidFill>
        </a:ln>
      </dgm:spPr>
      <dgm:t>
        <a:bodyPr/>
        <a:lstStyle/>
        <a:p>
          <a:r>
            <a:rPr lang="en-US" sz="1800" dirty="0">
              <a:solidFill>
                <a:srgbClr val="0C2E48"/>
              </a:solidFill>
              <a:effectLst/>
              <a:ea typeface="Calibri" panose="020F0502020204030204" pitchFamily="34" charset="0"/>
            </a:rPr>
            <a:t>If someone checks the box knowing they are misleading/misrepresenting the agency or the OOR, there are potential legal ramifications both civil and criminal for such actions.   </a:t>
          </a:r>
        </a:p>
      </dgm:t>
    </dgm:pt>
    <dgm:pt modelId="{5E2053D3-325B-4985-85DC-996C51C0A769}" type="sibTrans" cxnId="{C9B41006-F725-46FB-BE7D-0F82EA04DF9C}">
      <dgm:prSet/>
      <dgm:spPr/>
      <dgm:t>
        <a:bodyPr/>
        <a:lstStyle/>
        <a:p>
          <a:endParaRPr lang="en-US"/>
        </a:p>
      </dgm:t>
    </dgm:pt>
    <dgm:pt modelId="{F29770E8-BC8B-4E22-A244-7D01B0FB8E57}" type="parTrans" cxnId="{C9B41006-F725-46FB-BE7D-0F82EA04DF9C}">
      <dgm:prSet/>
      <dgm:spPr/>
      <dgm:t>
        <a:bodyPr/>
        <a:lstStyle/>
        <a:p>
          <a:endParaRPr lang="en-US"/>
        </a:p>
      </dgm:t>
    </dgm:pt>
    <dgm:pt modelId="{705CA289-3107-4721-9DA3-A8E0501457CC}" type="pres">
      <dgm:prSet presAssocID="{274C184A-D0C9-4AFB-905A-3D624AFF35AB}" presName="Name0" presStyleCnt="0">
        <dgm:presLayoutVars>
          <dgm:dir/>
          <dgm:animLvl val="lvl"/>
          <dgm:resizeHandles val="exact"/>
        </dgm:presLayoutVars>
      </dgm:prSet>
      <dgm:spPr/>
    </dgm:pt>
    <dgm:pt modelId="{05D35DD8-D62A-49D9-B28B-F0DC93B6A792}" type="pres">
      <dgm:prSet presAssocID="{27F09B6C-C8EE-4C4A-93AC-13D760BF7154}" presName="boxAndChildren" presStyleCnt="0"/>
      <dgm:spPr/>
    </dgm:pt>
    <dgm:pt modelId="{1872AF49-07A8-4C5E-944B-64211B415526}" type="pres">
      <dgm:prSet presAssocID="{27F09B6C-C8EE-4C4A-93AC-13D760BF7154}" presName="parentTextBox" presStyleLbl="node1" presStyleIdx="0" presStyleCnt="1"/>
      <dgm:spPr/>
    </dgm:pt>
    <dgm:pt modelId="{B961A32A-32AA-431E-85E6-355B7285730D}" type="pres">
      <dgm:prSet presAssocID="{27F09B6C-C8EE-4C4A-93AC-13D760BF7154}" presName="entireBox" presStyleLbl="node1" presStyleIdx="0" presStyleCnt="1" custScaleY="113149"/>
      <dgm:spPr/>
    </dgm:pt>
    <dgm:pt modelId="{053F075A-A7BE-4464-83F8-DAD166FCD207}" type="pres">
      <dgm:prSet presAssocID="{27F09B6C-C8EE-4C4A-93AC-13D760BF7154}" presName="descendantBox" presStyleCnt="0"/>
      <dgm:spPr/>
    </dgm:pt>
    <dgm:pt modelId="{EB75FA02-CB72-4944-9616-19E55B7E5A2B}" type="pres">
      <dgm:prSet presAssocID="{1CAB5DA6-AFE3-4D2D-94E0-3F0E64210073}" presName="childTextBox" presStyleLbl="fgAccFollowNode1" presStyleIdx="0" presStyleCnt="2" custScaleX="69283" custScaleY="139391" custLinFactNeighborX="-64" custLinFactNeighborY="-6334">
        <dgm:presLayoutVars>
          <dgm:bulletEnabled val="1"/>
        </dgm:presLayoutVars>
      </dgm:prSet>
      <dgm:spPr/>
    </dgm:pt>
    <dgm:pt modelId="{6747AD0B-750A-4A6B-B882-DD1DCF8819C4}" type="pres">
      <dgm:prSet presAssocID="{E2E4D599-37A7-42B1-A905-A4366A390F91}" presName="childTextBox" presStyleLbl="fgAccFollowNode1" presStyleIdx="1" presStyleCnt="2" custScaleX="69264" custScaleY="139391" custLinFactNeighborX="-64" custLinFactNeighborY="-6334">
        <dgm:presLayoutVars>
          <dgm:bulletEnabled val="1"/>
        </dgm:presLayoutVars>
      </dgm:prSet>
      <dgm:spPr/>
    </dgm:pt>
  </dgm:ptLst>
  <dgm:cxnLst>
    <dgm:cxn modelId="{C9B41006-F725-46FB-BE7D-0F82EA04DF9C}" srcId="{27F09B6C-C8EE-4C4A-93AC-13D760BF7154}" destId="{E2E4D599-37A7-42B1-A905-A4366A390F91}" srcOrd="1" destOrd="0" parTransId="{F29770E8-BC8B-4E22-A244-7D01B0FB8E57}" sibTransId="{5E2053D3-325B-4985-85DC-996C51C0A769}"/>
    <dgm:cxn modelId="{1B6FE209-E89C-4A80-9008-25FABF612E51}" type="presOf" srcId="{1CAB5DA6-AFE3-4D2D-94E0-3F0E64210073}" destId="{EB75FA02-CB72-4944-9616-19E55B7E5A2B}" srcOrd="0" destOrd="0" presId="urn:microsoft.com/office/officeart/2005/8/layout/process4"/>
    <dgm:cxn modelId="{07E1B611-8D76-461A-92B0-FB4743588D0A}" type="presOf" srcId="{27F09B6C-C8EE-4C4A-93AC-13D760BF7154}" destId="{1872AF49-07A8-4C5E-944B-64211B415526}" srcOrd="0" destOrd="0" presId="urn:microsoft.com/office/officeart/2005/8/layout/process4"/>
    <dgm:cxn modelId="{6D3D3712-7820-4434-9481-8344F65CC9E1}" type="presOf" srcId="{274C184A-D0C9-4AFB-905A-3D624AFF35AB}" destId="{705CA289-3107-4721-9DA3-A8E0501457CC}" srcOrd="0" destOrd="0" presId="urn:microsoft.com/office/officeart/2005/8/layout/process4"/>
    <dgm:cxn modelId="{49FB141C-EB66-4088-A719-2237CCE7F701}" srcId="{274C184A-D0C9-4AFB-905A-3D624AFF35AB}" destId="{27F09B6C-C8EE-4C4A-93AC-13D760BF7154}" srcOrd="0" destOrd="0" parTransId="{58FD3149-2488-4F4A-ADF4-8DAA6FDC50D3}" sibTransId="{2C039A1E-F130-47FD-BA09-BFAD9A7A0ECC}"/>
    <dgm:cxn modelId="{65F0477D-84AB-427E-A5B5-B47783D0C562}" srcId="{27F09B6C-C8EE-4C4A-93AC-13D760BF7154}" destId="{1CAB5DA6-AFE3-4D2D-94E0-3F0E64210073}" srcOrd="0" destOrd="0" parTransId="{B03CA875-DF4D-4CC6-A410-F2305F5835E0}" sibTransId="{90AFA181-AA35-403B-88B9-B3CDBEB7095E}"/>
    <dgm:cxn modelId="{A63D89AF-22E5-4D08-B3B2-AC4A0E8084B8}" type="presOf" srcId="{27F09B6C-C8EE-4C4A-93AC-13D760BF7154}" destId="{B961A32A-32AA-431E-85E6-355B7285730D}" srcOrd="1" destOrd="0" presId="urn:microsoft.com/office/officeart/2005/8/layout/process4"/>
    <dgm:cxn modelId="{F17410BF-F075-4263-9513-CDBF0DAA7126}" type="presOf" srcId="{E2E4D599-37A7-42B1-A905-A4366A390F91}" destId="{6747AD0B-750A-4A6B-B882-DD1DCF8819C4}" srcOrd="0" destOrd="0" presId="urn:microsoft.com/office/officeart/2005/8/layout/process4"/>
    <dgm:cxn modelId="{4B8BD700-F662-4242-B8DE-951649A8A431}" type="presParOf" srcId="{705CA289-3107-4721-9DA3-A8E0501457CC}" destId="{05D35DD8-D62A-49D9-B28B-F0DC93B6A792}" srcOrd="0" destOrd="0" presId="urn:microsoft.com/office/officeart/2005/8/layout/process4"/>
    <dgm:cxn modelId="{B6C84FC4-341C-41BB-8103-82E5DCC203DE}" type="presParOf" srcId="{05D35DD8-D62A-49D9-B28B-F0DC93B6A792}" destId="{1872AF49-07A8-4C5E-944B-64211B415526}" srcOrd="0" destOrd="0" presId="urn:microsoft.com/office/officeart/2005/8/layout/process4"/>
    <dgm:cxn modelId="{B2526B1C-228E-4FCD-8950-525269871A22}" type="presParOf" srcId="{05D35DD8-D62A-49D9-B28B-F0DC93B6A792}" destId="{B961A32A-32AA-431E-85E6-355B7285730D}" srcOrd="1" destOrd="0" presId="urn:microsoft.com/office/officeart/2005/8/layout/process4"/>
    <dgm:cxn modelId="{95451AE0-EDA2-45DC-AD5E-C6BE5BE83680}" type="presParOf" srcId="{05D35DD8-D62A-49D9-B28B-F0DC93B6A792}" destId="{053F075A-A7BE-4464-83F8-DAD166FCD207}" srcOrd="2" destOrd="0" presId="urn:microsoft.com/office/officeart/2005/8/layout/process4"/>
    <dgm:cxn modelId="{253BEF05-4B41-4655-B319-5E7E00876397}" type="presParOf" srcId="{053F075A-A7BE-4464-83F8-DAD166FCD207}" destId="{EB75FA02-CB72-4944-9616-19E55B7E5A2B}" srcOrd="0" destOrd="0" presId="urn:microsoft.com/office/officeart/2005/8/layout/process4"/>
    <dgm:cxn modelId="{8FC2463B-7900-453F-8EF9-A7B9B4517D04}" type="presParOf" srcId="{053F075A-A7BE-4464-83F8-DAD166FCD207}" destId="{6747AD0B-750A-4A6B-B882-DD1DCF8819C4}"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58DAAD0B-2FD8-4A55-9789-412FE7A7D42B}"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F66EEA07-883F-461F-9BE3-03808EB3C8C5}">
      <dgm:prSet phldrT="[Text]" custT="1"/>
      <dgm:spPr>
        <a:solidFill>
          <a:srgbClr val="0C2E48"/>
        </a:solidFill>
      </dgm:spPr>
      <dgm:t>
        <a:bodyPr/>
        <a:lstStyle/>
        <a:p>
          <a:r>
            <a:rPr lang="en-US" sz="2800" dirty="0">
              <a:solidFill>
                <a:schemeClr val="bg1"/>
              </a:solidFill>
              <a:effectLst/>
              <a:ea typeface="Times New Roman" panose="02020603050405020304" pitchFamily="18" charset="0"/>
            </a:rPr>
            <a:t>Is failure to check the "legal resident of the U.S." box on the OOR’s standard RTKL form an automatic denial? </a:t>
          </a:r>
          <a:endParaRPr lang="en-US" sz="2800" dirty="0">
            <a:solidFill>
              <a:schemeClr val="bg1"/>
            </a:solidFill>
          </a:endParaRPr>
        </a:p>
      </dgm:t>
    </dgm:pt>
    <dgm:pt modelId="{AEB51BCB-8712-4015-A4E9-63159DF20815}" type="parTrans" cxnId="{09ED26B6-1456-4566-8B4C-F7D851F96496}">
      <dgm:prSet/>
      <dgm:spPr/>
      <dgm:t>
        <a:bodyPr/>
        <a:lstStyle/>
        <a:p>
          <a:endParaRPr lang="en-US"/>
        </a:p>
      </dgm:t>
    </dgm:pt>
    <dgm:pt modelId="{EB1CEF07-988C-4373-BD7E-D9104FC75F16}" type="sibTrans" cxnId="{09ED26B6-1456-4566-8B4C-F7D851F96496}">
      <dgm:prSet/>
      <dgm:spPr/>
      <dgm:t>
        <a:bodyPr/>
        <a:lstStyle/>
        <a:p>
          <a:endParaRPr lang="en-US"/>
        </a:p>
      </dgm:t>
    </dgm:pt>
    <dgm:pt modelId="{5C153D65-0EFC-4B7D-960E-6383A234D52A}">
      <dgm:prSet custT="1"/>
      <dgm:spPr>
        <a:solidFill>
          <a:schemeClr val="tx2">
            <a:lumMod val="20000"/>
            <a:lumOff val="80000"/>
            <a:alpha val="90000"/>
          </a:schemeClr>
        </a:solidFill>
        <a:ln>
          <a:solidFill>
            <a:srgbClr val="0C2E48">
              <a:alpha val="90000"/>
            </a:srgbClr>
          </a:solidFill>
        </a:ln>
      </dgm:spPr>
      <dgm:t>
        <a:bodyPr/>
        <a:lstStyle/>
        <a:p>
          <a:r>
            <a:rPr lang="en-US" sz="1800" dirty="0">
              <a:solidFill>
                <a:srgbClr val="0C2E48"/>
              </a:solidFill>
              <a:effectLst/>
              <a:ea typeface="Times New Roman" panose="02020603050405020304" pitchFamily="18" charset="0"/>
            </a:rPr>
            <a:t>Practice good government </a:t>
          </a:r>
          <a:br>
            <a:rPr lang="en-US" sz="1800" dirty="0">
              <a:solidFill>
                <a:srgbClr val="0C2E48"/>
              </a:solidFill>
              <a:effectLst/>
              <a:ea typeface="Times New Roman" panose="02020603050405020304" pitchFamily="18" charset="0"/>
            </a:rPr>
          </a:br>
          <a:r>
            <a:rPr lang="en-US" sz="1800" dirty="0">
              <a:solidFill>
                <a:srgbClr val="0C2E48"/>
              </a:solidFill>
              <a:effectLst/>
              <a:ea typeface="Times New Roman" panose="02020603050405020304" pitchFamily="18" charset="0"/>
            </a:rPr>
            <a:t>and act in a reasonable </a:t>
          </a:r>
          <a:br>
            <a:rPr lang="en-US" sz="1800" dirty="0">
              <a:solidFill>
                <a:srgbClr val="0C2E48"/>
              </a:solidFill>
              <a:effectLst/>
              <a:ea typeface="Times New Roman" panose="02020603050405020304" pitchFamily="18" charset="0"/>
            </a:rPr>
          </a:br>
          <a:r>
            <a:rPr lang="en-US" sz="1800" dirty="0">
              <a:solidFill>
                <a:srgbClr val="0C2E48"/>
              </a:solidFill>
              <a:effectLst/>
              <a:ea typeface="Times New Roman" panose="02020603050405020304" pitchFamily="18" charset="0"/>
            </a:rPr>
            <a:t>and good faith manner</a:t>
          </a:r>
        </a:p>
      </dgm:t>
    </dgm:pt>
    <dgm:pt modelId="{A0D241B2-A300-4646-96EC-943501BBC28B}" type="parTrans" cxnId="{3D923315-9C6D-43E5-8D97-1179946F79FB}">
      <dgm:prSet/>
      <dgm:spPr/>
      <dgm:t>
        <a:bodyPr/>
        <a:lstStyle/>
        <a:p>
          <a:endParaRPr lang="en-US"/>
        </a:p>
      </dgm:t>
    </dgm:pt>
    <dgm:pt modelId="{16B433CF-3A00-41A9-A4BD-D4FE48A1D578}" type="sibTrans" cxnId="{3D923315-9C6D-43E5-8D97-1179946F79FB}">
      <dgm:prSet/>
      <dgm:spPr/>
      <dgm:t>
        <a:bodyPr/>
        <a:lstStyle/>
        <a:p>
          <a:endParaRPr lang="en-US"/>
        </a:p>
      </dgm:t>
    </dgm:pt>
    <dgm:pt modelId="{0EEE1FB5-4B48-4105-A640-913AF282C27A}">
      <dgm:prSet custT="1"/>
      <dgm:spPr>
        <a:solidFill>
          <a:schemeClr val="tx2">
            <a:lumMod val="20000"/>
            <a:lumOff val="80000"/>
            <a:alpha val="90000"/>
          </a:schemeClr>
        </a:solidFill>
        <a:ln>
          <a:solidFill>
            <a:srgbClr val="0C2E48">
              <a:alpha val="90000"/>
            </a:srgbClr>
          </a:solidFill>
        </a:ln>
      </dgm:spPr>
      <dgm:t>
        <a:bodyPr/>
        <a:lstStyle/>
        <a:p>
          <a:r>
            <a:rPr lang="en-US" sz="1800" dirty="0">
              <a:solidFill>
                <a:srgbClr val="0C2E48"/>
              </a:solidFill>
              <a:ea typeface="Calibri" panose="020F0502020204030204" pitchFamily="34" charset="0"/>
            </a:rPr>
            <a:t>Contact requester and let them know they missed checking the box. </a:t>
          </a:r>
        </a:p>
      </dgm:t>
    </dgm:pt>
    <dgm:pt modelId="{CE10A0B9-AAF5-4FE9-A2E2-85D5F995845E}" type="parTrans" cxnId="{4264A916-105E-4F86-A71F-EA4804E43BCA}">
      <dgm:prSet/>
      <dgm:spPr/>
      <dgm:t>
        <a:bodyPr/>
        <a:lstStyle/>
        <a:p>
          <a:endParaRPr lang="en-US"/>
        </a:p>
      </dgm:t>
    </dgm:pt>
    <dgm:pt modelId="{3483D6B5-8CEF-45F1-9E04-9544F41A48D0}" type="sibTrans" cxnId="{4264A916-105E-4F86-A71F-EA4804E43BCA}">
      <dgm:prSet/>
      <dgm:spPr/>
      <dgm:t>
        <a:bodyPr/>
        <a:lstStyle/>
        <a:p>
          <a:endParaRPr lang="en-US"/>
        </a:p>
      </dgm:t>
    </dgm:pt>
    <dgm:pt modelId="{79130A8C-8864-4DC7-8175-C9A5B7E76653}">
      <dgm:prSet custT="1"/>
      <dgm:spPr>
        <a:solidFill>
          <a:schemeClr val="tx2">
            <a:lumMod val="20000"/>
            <a:lumOff val="80000"/>
            <a:alpha val="90000"/>
          </a:schemeClr>
        </a:solidFill>
        <a:ln>
          <a:solidFill>
            <a:srgbClr val="0C2E48">
              <a:alpha val="90000"/>
            </a:srgbClr>
          </a:solidFill>
        </a:ln>
      </dgm:spPr>
      <dgm:t>
        <a:bodyPr/>
        <a:lstStyle/>
        <a:p>
          <a:r>
            <a:rPr lang="en-US" sz="1800" dirty="0">
              <a:solidFill>
                <a:srgbClr val="0C2E48"/>
              </a:solidFill>
              <a:ea typeface="Calibri" panose="020F0502020204030204" pitchFamily="34" charset="0"/>
            </a:rPr>
            <a:t>Is there a reasonable reason for denying on this basis </a:t>
          </a:r>
        </a:p>
      </dgm:t>
    </dgm:pt>
    <dgm:pt modelId="{23EA8DAA-CC8A-4D66-B29E-B65170E53133}" type="parTrans" cxnId="{775246AC-7311-4BC6-8768-DC2D4CBC285D}">
      <dgm:prSet/>
      <dgm:spPr/>
      <dgm:t>
        <a:bodyPr/>
        <a:lstStyle/>
        <a:p>
          <a:endParaRPr lang="en-US"/>
        </a:p>
      </dgm:t>
    </dgm:pt>
    <dgm:pt modelId="{0CAB2887-9EEA-44B7-BA52-ABA807693011}" type="sibTrans" cxnId="{775246AC-7311-4BC6-8768-DC2D4CBC285D}">
      <dgm:prSet/>
      <dgm:spPr/>
      <dgm:t>
        <a:bodyPr/>
        <a:lstStyle/>
        <a:p>
          <a:endParaRPr lang="en-US"/>
        </a:p>
      </dgm:t>
    </dgm:pt>
    <dgm:pt modelId="{9DDBCD32-6359-44BF-AD28-66BD7A133C8E}" type="pres">
      <dgm:prSet presAssocID="{58DAAD0B-2FD8-4A55-9789-412FE7A7D42B}" presName="Name0" presStyleCnt="0">
        <dgm:presLayoutVars>
          <dgm:dir/>
          <dgm:animLvl val="lvl"/>
          <dgm:resizeHandles val="exact"/>
        </dgm:presLayoutVars>
      </dgm:prSet>
      <dgm:spPr/>
    </dgm:pt>
    <dgm:pt modelId="{EB0A0D55-47ED-47BD-990D-C1A479CFDBE4}" type="pres">
      <dgm:prSet presAssocID="{F66EEA07-883F-461F-9BE3-03808EB3C8C5}" presName="boxAndChildren" presStyleCnt="0"/>
      <dgm:spPr/>
    </dgm:pt>
    <dgm:pt modelId="{95031BBE-A754-46FD-AA3B-61DF846D232F}" type="pres">
      <dgm:prSet presAssocID="{F66EEA07-883F-461F-9BE3-03808EB3C8C5}" presName="parentTextBox" presStyleLbl="node1" presStyleIdx="0" presStyleCnt="1"/>
      <dgm:spPr/>
    </dgm:pt>
    <dgm:pt modelId="{5E590E4C-3487-49A6-A6DE-843E09D188B5}" type="pres">
      <dgm:prSet presAssocID="{F66EEA07-883F-461F-9BE3-03808EB3C8C5}" presName="entireBox" presStyleLbl="node1" presStyleIdx="0" presStyleCnt="1"/>
      <dgm:spPr/>
    </dgm:pt>
    <dgm:pt modelId="{47E26918-E2A9-4799-A6BB-5D801AA4E31D}" type="pres">
      <dgm:prSet presAssocID="{F66EEA07-883F-461F-9BE3-03808EB3C8C5}" presName="descendantBox" presStyleCnt="0"/>
      <dgm:spPr/>
    </dgm:pt>
    <dgm:pt modelId="{D56269C1-79AE-4BCC-B608-2145EBE427E8}" type="pres">
      <dgm:prSet presAssocID="{5C153D65-0EFC-4B7D-960E-6383A234D52A}" presName="childTextBox" presStyleLbl="fgAccFollowNode1" presStyleIdx="0" presStyleCnt="3">
        <dgm:presLayoutVars>
          <dgm:bulletEnabled val="1"/>
        </dgm:presLayoutVars>
      </dgm:prSet>
      <dgm:spPr/>
    </dgm:pt>
    <dgm:pt modelId="{D8C32D00-E4E2-4D62-B7F5-17D068E9BCF5}" type="pres">
      <dgm:prSet presAssocID="{0EEE1FB5-4B48-4105-A640-913AF282C27A}" presName="childTextBox" presStyleLbl="fgAccFollowNode1" presStyleIdx="1" presStyleCnt="3">
        <dgm:presLayoutVars>
          <dgm:bulletEnabled val="1"/>
        </dgm:presLayoutVars>
      </dgm:prSet>
      <dgm:spPr/>
    </dgm:pt>
    <dgm:pt modelId="{95E81099-7272-4063-8CD7-2F5CCA98E847}" type="pres">
      <dgm:prSet presAssocID="{79130A8C-8864-4DC7-8175-C9A5B7E76653}" presName="childTextBox" presStyleLbl="fgAccFollowNode1" presStyleIdx="2" presStyleCnt="3">
        <dgm:presLayoutVars>
          <dgm:bulletEnabled val="1"/>
        </dgm:presLayoutVars>
      </dgm:prSet>
      <dgm:spPr/>
    </dgm:pt>
  </dgm:ptLst>
  <dgm:cxnLst>
    <dgm:cxn modelId="{91A0D608-60F1-4790-BE07-37EBFB4B5621}" type="presOf" srcId="{F66EEA07-883F-461F-9BE3-03808EB3C8C5}" destId="{5E590E4C-3487-49A6-A6DE-843E09D188B5}" srcOrd="1" destOrd="0" presId="urn:microsoft.com/office/officeart/2005/8/layout/process4"/>
    <dgm:cxn modelId="{3D923315-9C6D-43E5-8D97-1179946F79FB}" srcId="{F66EEA07-883F-461F-9BE3-03808EB3C8C5}" destId="{5C153D65-0EFC-4B7D-960E-6383A234D52A}" srcOrd="0" destOrd="0" parTransId="{A0D241B2-A300-4646-96EC-943501BBC28B}" sibTransId="{16B433CF-3A00-41A9-A4BD-D4FE48A1D578}"/>
    <dgm:cxn modelId="{4264A916-105E-4F86-A71F-EA4804E43BCA}" srcId="{F66EEA07-883F-461F-9BE3-03808EB3C8C5}" destId="{0EEE1FB5-4B48-4105-A640-913AF282C27A}" srcOrd="1" destOrd="0" parTransId="{CE10A0B9-AAF5-4FE9-A2E2-85D5F995845E}" sibTransId="{3483D6B5-8CEF-45F1-9E04-9544F41A48D0}"/>
    <dgm:cxn modelId="{775246AC-7311-4BC6-8768-DC2D4CBC285D}" srcId="{F66EEA07-883F-461F-9BE3-03808EB3C8C5}" destId="{79130A8C-8864-4DC7-8175-C9A5B7E76653}" srcOrd="2" destOrd="0" parTransId="{23EA8DAA-CC8A-4D66-B29E-B65170E53133}" sibTransId="{0CAB2887-9EEA-44B7-BA52-ABA807693011}"/>
    <dgm:cxn modelId="{82F54EB1-E427-46EE-99E2-7A5838C45611}" type="presOf" srcId="{F66EEA07-883F-461F-9BE3-03808EB3C8C5}" destId="{95031BBE-A754-46FD-AA3B-61DF846D232F}" srcOrd="0" destOrd="0" presId="urn:microsoft.com/office/officeart/2005/8/layout/process4"/>
    <dgm:cxn modelId="{09ED26B6-1456-4566-8B4C-F7D851F96496}" srcId="{58DAAD0B-2FD8-4A55-9789-412FE7A7D42B}" destId="{F66EEA07-883F-461F-9BE3-03808EB3C8C5}" srcOrd="0" destOrd="0" parTransId="{AEB51BCB-8712-4015-A4E9-63159DF20815}" sibTransId="{EB1CEF07-988C-4373-BD7E-D9104FC75F16}"/>
    <dgm:cxn modelId="{8836DFB8-77E5-460C-83D1-C7B2F44E0677}" type="presOf" srcId="{5C153D65-0EFC-4B7D-960E-6383A234D52A}" destId="{D56269C1-79AE-4BCC-B608-2145EBE427E8}" srcOrd="0" destOrd="0" presId="urn:microsoft.com/office/officeart/2005/8/layout/process4"/>
    <dgm:cxn modelId="{9F6CB4C2-8C6F-40A9-B2A2-5A7CFA3E7290}" type="presOf" srcId="{79130A8C-8864-4DC7-8175-C9A5B7E76653}" destId="{95E81099-7272-4063-8CD7-2F5CCA98E847}" srcOrd="0" destOrd="0" presId="urn:microsoft.com/office/officeart/2005/8/layout/process4"/>
    <dgm:cxn modelId="{6D594CD3-48A3-4923-A218-EC4E89A7586F}" type="presOf" srcId="{58DAAD0B-2FD8-4A55-9789-412FE7A7D42B}" destId="{9DDBCD32-6359-44BF-AD28-66BD7A133C8E}" srcOrd="0" destOrd="0" presId="urn:microsoft.com/office/officeart/2005/8/layout/process4"/>
    <dgm:cxn modelId="{C2B880DB-138B-45CC-94F4-82C9C0576338}" type="presOf" srcId="{0EEE1FB5-4B48-4105-A640-913AF282C27A}" destId="{D8C32D00-E4E2-4D62-B7F5-17D068E9BCF5}" srcOrd="0" destOrd="0" presId="urn:microsoft.com/office/officeart/2005/8/layout/process4"/>
    <dgm:cxn modelId="{59A473DC-5D37-43BD-8B07-141A61C1D12D}" type="presParOf" srcId="{9DDBCD32-6359-44BF-AD28-66BD7A133C8E}" destId="{EB0A0D55-47ED-47BD-990D-C1A479CFDBE4}" srcOrd="0" destOrd="0" presId="urn:microsoft.com/office/officeart/2005/8/layout/process4"/>
    <dgm:cxn modelId="{8D11858D-B12E-4F11-8574-A7E44811BF0A}" type="presParOf" srcId="{EB0A0D55-47ED-47BD-990D-C1A479CFDBE4}" destId="{95031BBE-A754-46FD-AA3B-61DF846D232F}" srcOrd="0" destOrd="0" presId="urn:microsoft.com/office/officeart/2005/8/layout/process4"/>
    <dgm:cxn modelId="{F9AD9141-811D-4374-860E-C8C0D728EEAC}" type="presParOf" srcId="{EB0A0D55-47ED-47BD-990D-C1A479CFDBE4}" destId="{5E590E4C-3487-49A6-A6DE-843E09D188B5}" srcOrd="1" destOrd="0" presId="urn:microsoft.com/office/officeart/2005/8/layout/process4"/>
    <dgm:cxn modelId="{1860E980-814E-4392-9709-E62F5BF666EA}" type="presParOf" srcId="{EB0A0D55-47ED-47BD-990D-C1A479CFDBE4}" destId="{47E26918-E2A9-4799-A6BB-5D801AA4E31D}" srcOrd="2" destOrd="0" presId="urn:microsoft.com/office/officeart/2005/8/layout/process4"/>
    <dgm:cxn modelId="{9D7FE06E-DC3A-4E9B-8A18-55A3D1A4ED02}" type="presParOf" srcId="{47E26918-E2A9-4799-A6BB-5D801AA4E31D}" destId="{D56269C1-79AE-4BCC-B608-2145EBE427E8}" srcOrd="0" destOrd="0" presId="urn:microsoft.com/office/officeart/2005/8/layout/process4"/>
    <dgm:cxn modelId="{53B9749C-F630-4672-BA99-9B16BE6146FF}" type="presParOf" srcId="{47E26918-E2A9-4799-A6BB-5D801AA4E31D}" destId="{D8C32D00-E4E2-4D62-B7F5-17D068E9BCF5}" srcOrd="1" destOrd="0" presId="urn:microsoft.com/office/officeart/2005/8/layout/process4"/>
    <dgm:cxn modelId="{258962BB-ED72-4BCB-812D-1C4326224BF8}" type="presParOf" srcId="{47E26918-E2A9-4799-A6BB-5D801AA4E31D}" destId="{95E81099-7272-4063-8CD7-2F5CCA98E847}" srcOrd="2" destOrd="0" presId="urn:microsoft.com/office/officeart/2005/8/layout/process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B13F9D3D-EB72-4C49-BC0F-E9A37B59F05D}"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550571FE-A6A3-4540-8DD5-C933C618AF36}">
      <dgm:prSet phldrT="[Text]" custT="1"/>
      <dgm:spPr>
        <a:solidFill>
          <a:srgbClr val="0C2E48"/>
        </a:solidFill>
      </dgm:spPr>
      <dgm:t>
        <a:bodyPr anchor="t"/>
        <a:lstStyle/>
        <a:p>
          <a:r>
            <a:rPr lang="en-US" sz="2800" dirty="0">
              <a:solidFill>
                <a:schemeClr val="bg1"/>
              </a:solidFill>
              <a:ea typeface="Calibri" panose="020F0502020204030204" pitchFamily="34" charset="0"/>
            </a:rPr>
            <a:t>Is an agency required to accept the OOR’s old standard RTKL form?</a:t>
          </a:r>
          <a:endParaRPr lang="en-US" sz="2800" dirty="0">
            <a:solidFill>
              <a:schemeClr val="bg1"/>
            </a:solidFill>
          </a:endParaRPr>
        </a:p>
      </dgm:t>
    </dgm:pt>
    <dgm:pt modelId="{905EF17E-779F-41F9-AAB0-8BCB1F68CFC2}" type="parTrans" cxnId="{D6DD8FFE-AE1D-4DFD-B22B-C84AEE705B4C}">
      <dgm:prSet/>
      <dgm:spPr/>
      <dgm:t>
        <a:bodyPr/>
        <a:lstStyle/>
        <a:p>
          <a:endParaRPr lang="en-US"/>
        </a:p>
      </dgm:t>
    </dgm:pt>
    <dgm:pt modelId="{15FCB5F6-7736-4EDB-8DE5-E7958577A2D1}" type="sibTrans" cxnId="{D6DD8FFE-AE1D-4DFD-B22B-C84AEE705B4C}">
      <dgm:prSet/>
      <dgm:spPr/>
      <dgm:t>
        <a:bodyPr/>
        <a:lstStyle/>
        <a:p>
          <a:endParaRPr lang="en-US"/>
        </a:p>
      </dgm:t>
    </dgm:pt>
    <dgm:pt modelId="{D2FD4353-39AA-48B7-AB94-50C6CA27C4DE}">
      <dgm:prSet custT="1"/>
      <dgm:spPr>
        <a:solidFill>
          <a:schemeClr val="tx2">
            <a:lumMod val="20000"/>
            <a:lumOff val="80000"/>
            <a:alpha val="90000"/>
          </a:schemeClr>
        </a:solidFill>
        <a:ln>
          <a:solidFill>
            <a:srgbClr val="0C2E48">
              <a:alpha val="90000"/>
            </a:srgbClr>
          </a:solidFill>
        </a:ln>
      </dgm:spPr>
      <dgm:t>
        <a:bodyPr/>
        <a:lstStyle/>
        <a:p>
          <a:r>
            <a:rPr lang="en-US" sz="2000" dirty="0">
              <a:solidFill>
                <a:srgbClr val="0C2E48"/>
              </a:solidFill>
              <a:ea typeface="Calibri" panose="020F0502020204030204" pitchFamily="34" charset="0"/>
            </a:rPr>
            <a:t>Agency has discretion to accept or deny use of the old form</a:t>
          </a:r>
        </a:p>
      </dgm:t>
    </dgm:pt>
    <dgm:pt modelId="{9D902171-67CF-4A8F-A416-DDC095DF3E82}" type="parTrans" cxnId="{ED59CF1A-51C2-4114-8A10-41258CFA7754}">
      <dgm:prSet/>
      <dgm:spPr/>
      <dgm:t>
        <a:bodyPr/>
        <a:lstStyle/>
        <a:p>
          <a:endParaRPr lang="en-US"/>
        </a:p>
      </dgm:t>
    </dgm:pt>
    <dgm:pt modelId="{48112C81-AAA2-4F56-8A29-BB431A6B1817}" type="sibTrans" cxnId="{ED59CF1A-51C2-4114-8A10-41258CFA7754}">
      <dgm:prSet/>
      <dgm:spPr/>
      <dgm:t>
        <a:bodyPr/>
        <a:lstStyle/>
        <a:p>
          <a:endParaRPr lang="en-US"/>
        </a:p>
      </dgm:t>
    </dgm:pt>
    <dgm:pt modelId="{47D806FC-D404-4885-AA4F-87F6ACAD9579}">
      <dgm:prSet custT="1"/>
      <dgm:spPr>
        <a:solidFill>
          <a:schemeClr val="tx2">
            <a:lumMod val="20000"/>
            <a:lumOff val="80000"/>
            <a:alpha val="90000"/>
          </a:schemeClr>
        </a:solidFill>
        <a:ln>
          <a:solidFill>
            <a:srgbClr val="0C2E48">
              <a:alpha val="90000"/>
            </a:srgbClr>
          </a:solidFill>
        </a:ln>
      </dgm:spPr>
      <dgm:t>
        <a:bodyPr/>
        <a:lstStyle/>
        <a:p>
          <a:r>
            <a:rPr lang="en-US" sz="2000" dirty="0">
              <a:solidFill>
                <a:srgbClr val="0C2E48"/>
              </a:solidFill>
              <a:ea typeface="Calibri" panose="020F0502020204030204" pitchFamily="34" charset="0"/>
            </a:rPr>
            <a:t>Does the agency have a policy addressing the use of forms </a:t>
          </a:r>
        </a:p>
      </dgm:t>
    </dgm:pt>
    <dgm:pt modelId="{90B54E6D-9B0B-4C41-B4C4-74543248F44B}" type="parTrans" cxnId="{3BFB2EFD-A59D-40C2-ADB6-B3094D158F49}">
      <dgm:prSet/>
      <dgm:spPr/>
      <dgm:t>
        <a:bodyPr/>
        <a:lstStyle/>
        <a:p>
          <a:endParaRPr lang="en-US"/>
        </a:p>
      </dgm:t>
    </dgm:pt>
    <dgm:pt modelId="{C5FFD0E3-3A90-4212-8611-D6A42496BB7C}" type="sibTrans" cxnId="{3BFB2EFD-A59D-40C2-ADB6-B3094D158F49}">
      <dgm:prSet/>
      <dgm:spPr/>
      <dgm:t>
        <a:bodyPr/>
        <a:lstStyle/>
        <a:p>
          <a:endParaRPr lang="en-US"/>
        </a:p>
      </dgm:t>
    </dgm:pt>
    <dgm:pt modelId="{CB8660DA-D394-4C0D-87AA-4310B0536418}">
      <dgm:prSet custT="1"/>
      <dgm:spPr>
        <a:solidFill>
          <a:schemeClr val="tx2">
            <a:lumMod val="20000"/>
            <a:lumOff val="80000"/>
            <a:alpha val="90000"/>
          </a:schemeClr>
        </a:solidFill>
        <a:ln>
          <a:solidFill>
            <a:srgbClr val="0C2E48">
              <a:alpha val="90000"/>
            </a:srgbClr>
          </a:solidFill>
        </a:ln>
      </dgm:spPr>
      <dgm:t>
        <a:bodyPr/>
        <a:lstStyle/>
        <a:p>
          <a:r>
            <a:rPr lang="en-US" sz="2000" dirty="0">
              <a:solidFill>
                <a:srgbClr val="0C2E48"/>
              </a:solidFill>
              <a:ea typeface="Calibri" panose="020F0502020204030204" pitchFamily="34" charset="0"/>
            </a:rPr>
            <a:t>If agency has a policy: Technically no, but be reasonable – if you can respond easily  - do so</a:t>
          </a:r>
        </a:p>
      </dgm:t>
    </dgm:pt>
    <dgm:pt modelId="{A5A00A3A-5F9D-490F-8F04-30663ACA0041}" type="parTrans" cxnId="{04082111-AF17-44DD-8D7E-E8474840E8EB}">
      <dgm:prSet/>
      <dgm:spPr/>
      <dgm:t>
        <a:bodyPr/>
        <a:lstStyle/>
        <a:p>
          <a:endParaRPr lang="en-US"/>
        </a:p>
      </dgm:t>
    </dgm:pt>
    <dgm:pt modelId="{4F4C8739-951E-4336-99D5-1EE41D3311BB}" type="sibTrans" cxnId="{04082111-AF17-44DD-8D7E-E8474840E8EB}">
      <dgm:prSet/>
      <dgm:spPr/>
      <dgm:t>
        <a:bodyPr/>
        <a:lstStyle/>
        <a:p>
          <a:endParaRPr lang="en-US"/>
        </a:p>
      </dgm:t>
    </dgm:pt>
    <dgm:pt modelId="{BF7C9915-F7B1-44FB-B6FD-8152977C9B06}">
      <dgm:prSet custT="1"/>
      <dgm:spPr>
        <a:solidFill>
          <a:schemeClr val="tx2">
            <a:lumMod val="20000"/>
            <a:lumOff val="80000"/>
            <a:alpha val="90000"/>
          </a:schemeClr>
        </a:solidFill>
        <a:ln>
          <a:solidFill>
            <a:srgbClr val="0C2E48">
              <a:alpha val="90000"/>
            </a:srgbClr>
          </a:solidFill>
        </a:ln>
      </dgm:spPr>
      <dgm:t>
        <a:bodyPr/>
        <a:lstStyle/>
        <a:p>
          <a:r>
            <a:rPr lang="en-US" sz="2000" dirty="0">
              <a:solidFill>
                <a:srgbClr val="0C2E48"/>
              </a:solidFill>
              <a:effectLst/>
              <a:ea typeface="Calibri" panose="020F0502020204030204" pitchFamily="34" charset="0"/>
            </a:rPr>
            <a:t>If there is a relevant reason for us</a:t>
          </a:r>
          <a:r>
            <a:rPr lang="en-US" sz="2000" dirty="0">
              <a:solidFill>
                <a:srgbClr val="0C2E48"/>
              </a:solidFill>
              <a:ea typeface="Calibri" panose="020F0502020204030204" pitchFamily="34" charset="0"/>
            </a:rPr>
            <a:t>e of the new form – contact requester and ask them to use it before denying </a:t>
          </a:r>
        </a:p>
      </dgm:t>
    </dgm:pt>
    <dgm:pt modelId="{B026C80F-CB17-4BC9-810D-E2FC0330BEDD}" type="parTrans" cxnId="{E5EA6CC0-B03B-496D-831E-A049A89AABF4}">
      <dgm:prSet/>
      <dgm:spPr/>
      <dgm:t>
        <a:bodyPr/>
        <a:lstStyle/>
        <a:p>
          <a:endParaRPr lang="en-US"/>
        </a:p>
      </dgm:t>
    </dgm:pt>
    <dgm:pt modelId="{A64B25B4-F141-40B3-830B-E36511E997D6}" type="sibTrans" cxnId="{E5EA6CC0-B03B-496D-831E-A049A89AABF4}">
      <dgm:prSet/>
      <dgm:spPr/>
      <dgm:t>
        <a:bodyPr/>
        <a:lstStyle/>
        <a:p>
          <a:endParaRPr lang="en-US"/>
        </a:p>
      </dgm:t>
    </dgm:pt>
    <dgm:pt modelId="{E2087098-34A3-4866-839C-C4B32B1A3708}" type="pres">
      <dgm:prSet presAssocID="{B13F9D3D-EB72-4C49-BC0F-E9A37B59F05D}" presName="Name0" presStyleCnt="0">
        <dgm:presLayoutVars>
          <dgm:dir/>
          <dgm:animLvl val="lvl"/>
          <dgm:resizeHandles val="exact"/>
        </dgm:presLayoutVars>
      </dgm:prSet>
      <dgm:spPr/>
    </dgm:pt>
    <dgm:pt modelId="{44B8A5B9-360E-4424-BD3C-8E2F8774A13B}" type="pres">
      <dgm:prSet presAssocID="{550571FE-A6A3-4540-8DD5-C933C618AF36}" presName="boxAndChildren" presStyleCnt="0"/>
      <dgm:spPr/>
    </dgm:pt>
    <dgm:pt modelId="{AF2B654F-9DB9-4E83-964D-C43C3670446B}" type="pres">
      <dgm:prSet presAssocID="{550571FE-A6A3-4540-8DD5-C933C618AF36}" presName="parentTextBox" presStyleLbl="node1" presStyleIdx="0" presStyleCnt="1"/>
      <dgm:spPr/>
    </dgm:pt>
    <dgm:pt modelId="{FC800072-27D7-4F7A-9CAA-FE9A8BFFEA6E}" type="pres">
      <dgm:prSet presAssocID="{550571FE-A6A3-4540-8DD5-C933C618AF36}" presName="entireBox" presStyleLbl="node1" presStyleIdx="0" presStyleCnt="1" custScaleY="85163" custLinFactNeighborY="972"/>
      <dgm:spPr/>
    </dgm:pt>
    <dgm:pt modelId="{B7E0E784-196A-4A09-AFFA-EF9A57E0444E}" type="pres">
      <dgm:prSet presAssocID="{550571FE-A6A3-4540-8DD5-C933C618AF36}" presName="descendantBox" presStyleCnt="0"/>
      <dgm:spPr/>
    </dgm:pt>
    <dgm:pt modelId="{DDAD9C74-0265-4CF1-96AF-0C614BC77739}" type="pres">
      <dgm:prSet presAssocID="{D2FD4353-39AA-48B7-AB94-50C6CA27C4DE}" presName="childTextBox" presStyleLbl="fgAccFollowNode1" presStyleIdx="0" presStyleCnt="4" custScaleX="95732" custScaleY="121656" custLinFactNeighborY="-25713">
        <dgm:presLayoutVars>
          <dgm:bulletEnabled val="1"/>
        </dgm:presLayoutVars>
      </dgm:prSet>
      <dgm:spPr/>
    </dgm:pt>
    <dgm:pt modelId="{207936DC-BDE7-42F4-B6F9-45D8F9D77ECC}" type="pres">
      <dgm:prSet presAssocID="{47D806FC-D404-4885-AA4F-87F6ACAD9579}" presName="childTextBox" presStyleLbl="fgAccFollowNode1" presStyleIdx="1" presStyleCnt="4" custScaleY="121656" custLinFactNeighborX="0" custLinFactNeighborY="-25713">
        <dgm:presLayoutVars>
          <dgm:bulletEnabled val="1"/>
        </dgm:presLayoutVars>
      </dgm:prSet>
      <dgm:spPr/>
    </dgm:pt>
    <dgm:pt modelId="{0F838193-F322-43D8-9EC2-C3156C615674}" type="pres">
      <dgm:prSet presAssocID="{CB8660DA-D394-4C0D-87AA-4310B0536418}" presName="childTextBox" presStyleLbl="fgAccFollowNode1" presStyleIdx="2" presStyleCnt="4" custScaleY="121656" custLinFactNeighborY="-25713">
        <dgm:presLayoutVars>
          <dgm:bulletEnabled val="1"/>
        </dgm:presLayoutVars>
      </dgm:prSet>
      <dgm:spPr/>
    </dgm:pt>
    <dgm:pt modelId="{8DA5CF25-FF53-4B44-840C-37DDFB4B0322}" type="pres">
      <dgm:prSet presAssocID="{BF7C9915-F7B1-44FB-B6FD-8152977C9B06}" presName="childTextBox" presStyleLbl="fgAccFollowNode1" presStyleIdx="3" presStyleCnt="4" custScaleY="121656" custLinFactNeighborX="0" custLinFactNeighborY="-25713">
        <dgm:presLayoutVars>
          <dgm:bulletEnabled val="1"/>
        </dgm:presLayoutVars>
      </dgm:prSet>
      <dgm:spPr/>
    </dgm:pt>
  </dgm:ptLst>
  <dgm:cxnLst>
    <dgm:cxn modelId="{04082111-AF17-44DD-8D7E-E8474840E8EB}" srcId="{550571FE-A6A3-4540-8DD5-C933C618AF36}" destId="{CB8660DA-D394-4C0D-87AA-4310B0536418}" srcOrd="2" destOrd="0" parTransId="{A5A00A3A-5F9D-490F-8F04-30663ACA0041}" sibTransId="{4F4C8739-951E-4336-99D5-1EE41D3311BB}"/>
    <dgm:cxn modelId="{2492711A-558A-4866-9DE9-60A7C193786D}" type="presOf" srcId="{47D806FC-D404-4885-AA4F-87F6ACAD9579}" destId="{207936DC-BDE7-42F4-B6F9-45D8F9D77ECC}" srcOrd="0" destOrd="0" presId="urn:microsoft.com/office/officeart/2005/8/layout/process4"/>
    <dgm:cxn modelId="{ED59CF1A-51C2-4114-8A10-41258CFA7754}" srcId="{550571FE-A6A3-4540-8DD5-C933C618AF36}" destId="{D2FD4353-39AA-48B7-AB94-50C6CA27C4DE}" srcOrd="0" destOrd="0" parTransId="{9D902171-67CF-4A8F-A416-DDC095DF3E82}" sibTransId="{48112C81-AAA2-4F56-8A29-BB431A6B1817}"/>
    <dgm:cxn modelId="{294A751F-8DFD-4780-B839-6E3335DF3FD2}" type="presOf" srcId="{CB8660DA-D394-4C0D-87AA-4310B0536418}" destId="{0F838193-F322-43D8-9EC2-C3156C615674}" srcOrd="0" destOrd="0" presId="urn:microsoft.com/office/officeart/2005/8/layout/process4"/>
    <dgm:cxn modelId="{8BD49D29-330E-4E22-9CA9-0254E554B83A}" type="presOf" srcId="{550571FE-A6A3-4540-8DD5-C933C618AF36}" destId="{FC800072-27D7-4F7A-9CAA-FE9A8BFFEA6E}" srcOrd="1" destOrd="0" presId="urn:microsoft.com/office/officeart/2005/8/layout/process4"/>
    <dgm:cxn modelId="{CE5E9C44-4059-49E0-9D11-4A080A37A9BC}" type="presOf" srcId="{BF7C9915-F7B1-44FB-B6FD-8152977C9B06}" destId="{8DA5CF25-FF53-4B44-840C-37DDFB4B0322}" srcOrd="0" destOrd="0" presId="urn:microsoft.com/office/officeart/2005/8/layout/process4"/>
    <dgm:cxn modelId="{44329287-D359-4294-A947-8C1DB3ECBE45}" type="presOf" srcId="{550571FE-A6A3-4540-8DD5-C933C618AF36}" destId="{AF2B654F-9DB9-4E83-964D-C43C3670446B}" srcOrd="0" destOrd="0" presId="urn:microsoft.com/office/officeart/2005/8/layout/process4"/>
    <dgm:cxn modelId="{EF0921BA-1D73-472E-991C-D79958425E65}" type="presOf" srcId="{D2FD4353-39AA-48B7-AB94-50C6CA27C4DE}" destId="{DDAD9C74-0265-4CF1-96AF-0C614BC77739}" srcOrd="0" destOrd="0" presId="urn:microsoft.com/office/officeart/2005/8/layout/process4"/>
    <dgm:cxn modelId="{E5EA6CC0-B03B-496D-831E-A049A89AABF4}" srcId="{550571FE-A6A3-4540-8DD5-C933C618AF36}" destId="{BF7C9915-F7B1-44FB-B6FD-8152977C9B06}" srcOrd="3" destOrd="0" parTransId="{B026C80F-CB17-4BC9-810D-E2FC0330BEDD}" sibTransId="{A64B25B4-F141-40B3-830B-E36511E997D6}"/>
    <dgm:cxn modelId="{EC9915C2-4500-4316-9BA1-92469293F0A5}" type="presOf" srcId="{B13F9D3D-EB72-4C49-BC0F-E9A37B59F05D}" destId="{E2087098-34A3-4866-839C-C4B32B1A3708}" srcOrd="0" destOrd="0" presId="urn:microsoft.com/office/officeart/2005/8/layout/process4"/>
    <dgm:cxn modelId="{3BFB2EFD-A59D-40C2-ADB6-B3094D158F49}" srcId="{550571FE-A6A3-4540-8DD5-C933C618AF36}" destId="{47D806FC-D404-4885-AA4F-87F6ACAD9579}" srcOrd="1" destOrd="0" parTransId="{90B54E6D-9B0B-4C41-B4C4-74543248F44B}" sibTransId="{C5FFD0E3-3A90-4212-8611-D6A42496BB7C}"/>
    <dgm:cxn modelId="{D6DD8FFE-AE1D-4DFD-B22B-C84AEE705B4C}" srcId="{B13F9D3D-EB72-4C49-BC0F-E9A37B59F05D}" destId="{550571FE-A6A3-4540-8DD5-C933C618AF36}" srcOrd="0" destOrd="0" parTransId="{905EF17E-779F-41F9-AAB0-8BCB1F68CFC2}" sibTransId="{15FCB5F6-7736-4EDB-8DE5-E7958577A2D1}"/>
    <dgm:cxn modelId="{12937359-7314-4DC4-8009-4DEF322D6817}" type="presParOf" srcId="{E2087098-34A3-4866-839C-C4B32B1A3708}" destId="{44B8A5B9-360E-4424-BD3C-8E2F8774A13B}" srcOrd="0" destOrd="0" presId="urn:microsoft.com/office/officeart/2005/8/layout/process4"/>
    <dgm:cxn modelId="{C43DC468-5F5C-4304-82CF-809B8A974715}" type="presParOf" srcId="{44B8A5B9-360E-4424-BD3C-8E2F8774A13B}" destId="{AF2B654F-9DB9-4E83-964D-C43C3670446B}" srcOrd="0" destOrd="0" presId="urn:microsoft.com/office/officeart/2005/8/layout/process4"/>
    <dgm:cxn modelId="{777E23A3-2353-408F-B62E-3960DE60EB97}" type="presParOf" srcId="{44B8A5B9-360E-4424-BD3C-8E2F8774A13B}" destId="{FC800072-27D7-4F7A-9CAA-FE9A8BFFEA6E}" srcOrd="1" destOrd="0" presId="urn:microsoft.com/office/officeart/2005/8/layout/process4"/>
    <dgm:cxn modelId="{B8B8854C-84BC-42DA-8820-FC90175C4E76}" type="presParOf" srcId="{44B8A5B9-360E-4424-BD3C-8E2F8774A13B}" destId="{B7E0E784-196A-4A09-AFFA-EF9A57E0444E}" srcOrd="2" destOrd="0" presId="urn:microsoft.com/office/officeart/2005/8/layout/process4"/>
    <dgm:cxn modelId="{EAD8895C-B44E-4722-8B76-F9E93ED4CD95}" type="presParOf" srcId="{B7E0E784-196A-4A09-AFFA-EF9A57E0444E}" destId="{DDAD9C74-0265-4CF1-96AF-0C614BC77739}" srcOrd="0" destOrd="0" presId="urn:microsoft.com/office/officeart/2005/8/layout/process4"/>
    <dgm:cxn modelId="{557BC3CF-D4D0-4AB5-8320-28BCE8711CC8}" type="presParOf" srcId="{B7E0E784-196A-4A09-AFFA-EF9A57E0444E}" destId="{207936DC-BDE7-42F4-B6F9-45D8F9D77ECC}" srcOrd="1" destOrd="0" presId="urn:microsoft.com/office/officeart/2005/8/layout/process4"/>
    <dgm:cxn modelId="{A1D697CD-BEA2-4193-A76F-A5401C71BF9D}" type="presParOf" srcId="{B7E0E784-196A-4A09-AFFA-EF9A57E0444E}" destId="{0F838193-F322-43D8-9EC2-C3156C615674}" srcOrd="2" destOrd="0" presId="urn:microsoft.com/office/officeart/2005/8/layout/process4"/>
    <dgm:cxn modelId="{0FED1ACE-8AB1-4CF0-A195-187E760C7242}" type="presParOf" srcId="{B7E0E784-196A-4A09-AFFA-EF9A57E0444E}" destId="{8DA5CF25-FF53-4B44-840C-37DDFB4B0322}" srcOrd="3"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0FFCB232-284C-4E21-A5FA-11C317DCA14B}"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36D8DAFB-FD14-4489-A03D-2A06A93FDDCE}">
      <dgm:prSet phldrT="[Text]" custT="1"/>
      <dgm:spPr>
        <a:solidFill>
          <a:srgbClr val="0C2E48"/>
        </a:solidFill>
      </dgm:spPr>
      <dgm:t>
        <a:bodyPr anchor="t"/>
        <a:lstStyle/>
        <a:p>
          <a:pPr>
            <a:buFont typeface="Symbol" panose="05050102010706020507" pitchFamily="18" charset="2"/>
            <a:buChar char=""/>
          </a:pPr>
          <a:r>
            <a:rPr lang="en-US" sz="1800" u="sng"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PIAA v. Campbell</a:t>
          </a:r>
          <a:r>
            <a:rPr lang="en-US" sz="1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a:t>
          </a:r>
          <a:br>
            <a:rPr lang="en-US" sz="1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br>
          <a:r>
            <a:rPr lang="en-US" sz="1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No 71 MAP 2022 </a:t>
          </a:r>
          <a:br>
            <a:rPr lang="en-US" sz="1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br>
          <a:r>
            <a:rPr lang="en-US" sz="1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(Pa Supreme Court)</a:t>
          </a:r>
          <a:endParaRPr lang="en-US" sz="1800" dirty="0">
            <a:solidFill>
              <a:schemeClr val="bg1"/>
            </a:solidFill>
          </a:endParaRPr>
        </a:p>
      </dgm:t>
    </dgm:pt>
    <dgm:pt modelId="{3E403964-F358-4594-8510-EC128A115229}" type="parTrans" cxnId="{C56D01E2-ECE0-4EA5-9A74-8C1BE6919458}">
      <dgm:prSet/>
      <dgm:spPr/>
      <dgm:t>
        <a:bodyPr/>
        <a:lstStyle/>
        <a:p>
          <a:endParaRPr lang="en-US"/>
        </a:p>
      </dgm:t>
    </dgm:pt>
    <dgm:pt modelId="{454E72A3-926B-4289-9632-ADD1F087B143}" type="sibTrans" cxnId="{C56D01E2-ECE0-4EA5-9A74-8C1BE6919458}">
      <dgm:prSet/>
      <dgm:spPr/>
      <dgm:t>
        <a:bodyPr/>
        <a:lstStyle/>
        <a:p>
          <a:endParaRPr lang="en-US"/>
        </a:p>
      </dgm:t>
    </dgm:pt>
    <dgm:pt modelId="{47584738-063E-4704-97CE-63135FCF6FDD}">
      <dgm:prSet custT="1"/>
      <dgm:spPr>
        <a:solidFill>
          <a:srgbClr val="0C2E48"/>
        </a:solidFill>
      </dgm:spPr>
      <dgm:t>
        <a:bodyPr anchor="t"/>
        <a:lstStyle/>
        <a:p>
          <a:r>
            <a:rPr lang="en-US" sz="1800" u="sng" dirty="0" err="1">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Previte</a:t>
          </a:r>
          <a:r>
            <a:rPr lang="en-US" sz="1800" u="sng"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v. Erie County Bd. of Elections</a:t>
          </a:r>
          <a:r>
            <a:rPr lang="en-US" sz="1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a:t>
          </a:r>
          <a:br>
            <a:rPr lang="en-US" sz="1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br>
          <a:r>
            <a:rPr lang="en-US" sz="1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320 A.3d 908 </a:t>
          </a:r>
          <a:br>
            <a:rPr lang="en-US" sz="1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br>
          <a:r>
            <a:rPr lang="en-US" sz="1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(Pa Commonwealth Court)</a:t>
          </a:r>
          <a:endParaRPr lang="en-US" sz="1800" dirty="0">
            <a:solidFill>
              <a:schemeClr val="bg1"/>
            </a:solidFill>
            <a:effectLst/>
            <a:latin typeface="Aptos" panose="020B0004020202020204" pitchFamily="34" charset="0"/>
            <a:ea typeface="Calibri" panose="020F0502020204030204" pitchFamily="34" charset="0"/>
            <a:cs typeface="Calibri" panose="020F0502020204030204" pitchFamily="34" charset="0"/>
          </a:endParaRPr>
        </a:p>
      </dgm:t>
    </dgm:pt>
    <dgm:pt modelId="{6FF726D5-CA1E-44B9-B04F-A348854537B0}" type="parTrans" cxnId="{792C2488-A166-4A36-896A-06510E730505}">
      <dgm:prSet/>
      <dgm:spPr/>
      <dgm:t>
        <a:bodyPr/>
        <a:lstStyle/>
        <a:p>
          <a:endParaRPr lang="en-US"/>
        </a:p>
      </dgm:t>
    </dgm:pt>
    <dgm:pt modelId="{80B88958-DC7B-4EB1-8E6C-E7DBDFA9FCFB}" type="sibTrans" cxnId="{792C2488-A166-4A36-896A-06510E730505}">
      <dgm:prSet/>
      <dgm:spPr/>
      <dgm:t>
        <a:bodyPr/>
        <a:lstStyle/>
        <a:p>
          <a:endParaRPr lang="en-US"/>
        </a:p>
      </dgm:t>
    </dgm:pt>
    <dgm:pt modelId="{8C67D941-65D2-4095-AD3F-4CAE19D84688}">
      <dgm:prSet custT="1"/>
      <dgm:spPr>
        <a:solidFill>
          <a:srgbClr val="0C2E48"/>
        </a:solidFill>
      </dgm:spPr>
      <dgm:t>
        <a:bodyPr anchor="t"/>
        <a:lstStyle/>
        <a:p>
          <a:r>
            <a:rPr lang="en-US" sz="1800" u="sng"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Honey v. </a:t>
          </a:r>
          <a:br>
            <a:rPr lang="en-US" sz="1800" u="sng"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br>
          <a:r>
            <a:rPr lang="en-US" sz="1800" u="sng"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Lycoming County </a:t>
          </a:r>
          <a:br>
            <a:rPr lang="en-US" sz="1800" u="sng"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br>
          <a:r>
            <a:rPr lang="en-US" sz="1800" u="sng"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Office of Voter Services</a:t>
          </a:r>
          <a:r>
            <a:rPr lang="en-US" sz="1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a:t>
          </a:r>
          <a:br>
            <a:rPr lang="en-US" sz="1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br>
          <a:r>
            <a:rPr lang="en-US" sz="1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312 A.3d 942 </a:t>
          </a:r>
          <a:br>
            <a:rPr lang="en-US" sz="1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br>
          <a:r>
            <a:rPr lang="en-US" sz="1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(Pa Commonwealth Court)</a:t>
          </a:r>
          <a:endParaRPr lang="en-US" sz="1800" dirty="0">
            <a:solidFill>
              <a:schemeClr val="bg1"/>
            </a:solidFill>
            <a:effectLst/>
            <a:latin typeface="Aptos" panose="020B0004020202020204" pitchFamily="34" charset="0"/>
            <a:ea typeface="Calibri" panose="020F0502020204030204" pitchFamily="34" charset="0"/>
            <a:cs typeface="Calibri" panose="020F0502020204030204" pitchFamily="34" charset="0"/>
          </a:endParaRPr>
        </a:p>
      </dgm:t>
    </dgm:pt>
    <dgm:pt modelId="{BD916FB7-7B2D-4535-B270-AB156589D2AC}" type="parTrans" cxnId="{C5E6BC01-817A-4E28-9018-622DB88BE228}">
      <dgm:prSet/>
      <dgm:spPr/>
      <dgm:t>
        <a:bodyPr/>
        <a:lstStyle/>
        <a:p>
          <a:endParaRPr lang="en-US"/>
        </a:p>
      </dgm:t>
    </dgm:pt>
    <dgm:pt modelId="{76AC0D79-ECB4-41A2-ACAB-40C508BF2B5B}" type="sibTrans" cxnId="{C5E6BC01-817A-4E28-9018-622DB88BE228}">
      <dgm:prSet/>
      <dgm:spPr/>
      <dgm:t>
        <a:bodyPr/>
        <a:lstStyle/>
        <a:p>
          <a:endParaRPr lang="en-US"/>
        </a:p>
      </dgm:t>
    </dgm:pt>
    <dgm:pt modelId="{A22DCF6B-B0AA-4383-9461-0FB66EC9882D}">
      <dgm:prSet custT="1"/>
      <dgm:spPr>
        <a:solidFill>
          <a:srgbClr val="0C2E48"/>
        </a:solidFill>
      </dgm:spPr>
      <dgm:t>
        <a:bodyPr anchor="t"/>
        <a:lstStyle/>
        <a:p>
          <a:r>
            <a:rPr lang="en-US" sz="1800" u="sng"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Coleman v. </a:t>
          </a:r>
          <a:br>
            <a:rPr lang="en-US" sz="1800" u="sng"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br>
          <a:r>
            <a:rPr lang="en-US" sz="1800" u="sng"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Parkland Sch. Dist.</a:t>
          </a:r>
          <a:r>
            <a:rPr lang="en-US" sz="1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a:t>
          </a:r>
          <a:br>
            <a:rPr lang="en-US" sz="1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br>
          <a:r>
            <a:rPr lang="en-US" sz="1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305 A.3d 238</a:t>
          </a:r>
          <a:br>
            <a:rPr lang="en-US" sz="1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br>
          <a:r>
            <a:rPr lang="en-US" sz="18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(Pa Commonwealth Court)</a:t>
          </a:r>
          <a:endParaRPr lang="en-US" sz="1800" dirty="0">
            <a:solidFill>
              <a:schemeClr val="bg1"/>
            </a:solidFill>
            <a:effectLst/>
            <a:latin typeface="Aptos" panose="020B0004020202020204" pitchFamily="34" charset="0"/>
            <a:ea typeface="Calibri" panose="020F0502020204030204" pitchFamily="34" charset="0"/>
            <a:cs typeface="Calibri" panose="020F0502020204030204" pitchFamily="34" charset="0"/>
          </a:endParaRPr>
        </a:p>
      </dgm:t>
    </dgm:pt>
    <dgm:pt modelId="{58417CDA-78A8-4EC7-9814-4EA27FC5E443}" type="parTrans" cxnId="{8954F301-6C1B-4F46-9767-22828A558435}">
      <dgm:prSet/>
      <dgm:spPr/>
      <dgm:t>
        <a:bodyPr/>
        <a:lstStyle/>
        <a:p>
          <a:endParaRPr lang="en-US"/>
        </a:p>
      </dgm:t>
    </dgm:pt>
    <dgm:pt modelId="{7C37DDD3-A6DB-42E4-9E31-2DDBAE1CB30D}" type="sibTrans" cxnId="{8954F301-6C1B-4F46-9767-22828A558435}">
      <dgm:prSet/>
      <dgm:spPr/>
      <dgm:t>
        <a:bodyPr/>
        <a:lstStyle/>
        <a:p>
          <a:endParaRPr lang="en-US"/>
        </a:p>
      </dgm:t>
    </dgm:pt>
    <dgm:pt modelId="{5C33F75E-8147-48A7-82B5-BF673B359A2A}">
      <dgm:prSet phldrT="[Text]" custT="1"/>
      <dgm:spPr>
        <a:solidFill>
          <a:schemeClr val="tx2">
            <a:lumMod val="20000"/>
            <a:lumOff val="80000"/>
            <a:alpha val="90000"/>
          </a:schemeClr>
        </a:solidFill>
      </dgm:spPr>
      <dgm:t>
        <a:bodyPr/>
        <a:lstStyle/>
        <a:p>
          <a:pPr>
            <a:buFont typeface="Symbol" panose="05050102010706020507" pitchFamily="18" charset="2"/>
            <a:buNone/>
          </a:pPr>
          <a:r>
            <a:rPr lang="en-US" sz="18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t>PIAA is a </a:t>
          </a:r>
          <a:br>
            <a:rPr lang="en-US" sz="18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br>
          <a:r>
            <a:rPr lang="en-US" sz="18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t>state-affiliated entity, and thus </a:t>
          </a:r>
          <a:br>
            <a:rPr lang="en-US" sz="18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br>
          <a:r>
            <a:rPr lang="en-US" sz="18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t>an agency under the RTKL</a:t>
          </a:r>
          <a:endParaRPr lang="en-US" sz="1800" dirty="0">
            <a:solidFill>
              <a:srgbClr val="0C2E48"/>
            </a:solidFill>
          </a:endParaRPr>
        </a:p>
      </dgm:t>
    </dgm:pt>
    <dgm:pt modelId="{FD1D0615-03FC-4146-AC60-F9240AE211E2}" type="parTrans" cxnId="{52B1287B-14C9-451E-B762-B7FCEC72CC96}">
      <dgm:prSet/>
      <dgm:spPr/>
      <dgm:t>
        <a:bodyPr/>
        <a:lstStyle/>
        <a:p>
          <a:endParaRPr lang="en-US"/>
        </a:p>
      </dgm:t>
    </dgm:pt>
    <dgm:pt modelId="{5C6E3A21-D1E4-46B3-BFC1-FE523F094DF1}" type="sibTrans" cxnId="{52B1287B-14C9-451E-B762-B7FCEC72CC96}">
      <dgm:prSet/>
      <dgm:spPr/>
      <dgm:t>
        <a:bodyPr/>
        <a:lstStyle/>
        <a:p>
          <a:endParaRPr lang="en-US"/>
        </a:p>
      </dgm:t>
    </dgm:pt>
    <dgm:pt modelId="{0BD60096-4C3B-4472-AD4C-6BB67821DB0D}">
      <dgm:prSet custT="1"/>
      <dgm:spPr>
        <a:solidFill>
          <a:schemeClr val="tx2">
            <a:lumMod val="20000"/>
            <a:lumOff val="80000"/>
            <a:alpha val="90000"/>
          </a:schemeClr>
        </a:solidFill>
      </dgm:spPr>
      <dgm:t>
        <a:bodyPr/>
        <a:lstStyle/>
        <a:p>
          <a:pPr>
            <a:buNone/>
          </a:pPr>
          <a:r>
            <a:rPr lang="en-US" sz="18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t>Absentee and </a:t>
          </a:r>
          <a:br>
            <a:rPr lang="en-US" sz="18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br>
          <a:r>
            <a:rPr lang="en-US" sz="18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t>mail-in ballots can be obtained through a </a:t>
          </a:r>
          <a:br>
            <a:rPr lang="en-US" sz="18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br>
          <a:r>
            <a:rPr lang="en-US" sz="18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t>RTKL request</a:t>
          </a:r>
          <a:endParaRPr lang="en-US" sz="1800" dirty="0">
            <a:solidFill>
              <a:srgbClr val="0C2E48"/>
            </a:solidFill>
            <a:effectLst/>
            <a:latin typeface="Aptos" panose="020B0004020202020204" pitchFamily="34" charset="0"/>
            <a:ea typeface="Calibri" panose="020F0502020204030204" pitchFamily="34" charset="0"/>
            <a:cs typeface="Calibri" panose="020F0502020204030204" pitchFamily="34" charset="0"/>
          </a:endParaRPr>
        </a:p>
      </dgm:t>
    </dgm:pt>
    <dgm:pt modelId="{05F25099-D61A-4307-973C-46EB512359C4}" type="parTrans" cxnId="{882400B2-1BA6-4F8C-BDA8-C21485279F63}">
      <dgm:prSet/>
      <dgm:spPr/>
      <dgm:t>
        <a:bodyPr/>
        <a:lstStyle/>
        <a:p>
          <a:endParaRPr lang="en-US"/>
        </a:p>
      </dgm:t>
    </dgm:pt>
    <dgm:pt modelId="{A07EB100-1115-4508-B733-4DC89D31ED58}" type="sibTrans" cxnId="{882400B2-1BA6-4F8C-BDA8-C21485279F63}">
      <dgm:prSet/>
      <dgm:spPr/>
      <dgm:t>
        <a:bodyPr/>
        <a:lstStyle/>
        <a:p>
          <a:endParaRPr lang="en-US"/>
        </a:p>
      </dgm:t>
    </dgm:pt>
    <dgm:pt modelId="{79147A16-0A22-44F6-8942-C2749DF7BC02}">
      <dgm:prSet custT="1"/>
      <dgm:spPr>
        <a:solidFill>
          <a:schemeClr val="tx2">
            <a:lumMod val="20000"/>
            <a:lumOff val="80000"/>
            <a:alpha val="90000"/>
          </a:schemeClr>
        </a:solidFill>
      </dgm:spPr>
      <dgm:t>
        <a:bodyPr/>
        <a:lstStyle/>
        <a:p>
          <a:pPr>
            <a:buNone/>
          </a:pPr>
          <a:r>
            <a:rPr lang="en-US" sz="18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t>Sunshine Act and agenda requirements</a:t>
          </a:r>
          <a:endParaRPr lang="en-US" sz="1800" dirty="0">
            <a:solidFill>
              <a:srgbClr val="0C2E48"/>
            </a:solidFill>
            <a:effectLst/>
            <a:latin typeface="Aptos" panose="020B0004020202020204" pitchFamily="34" charset="0"/>
            <a:ea typeface="Calibri" panose="020F0502020204030204" pitchFamily="34" charset="0"/>
            <a:cs typeface="Calibri" panose="020F0502020204030204" pitchFamily="34" charset="0"/>
          </a:endParaRPr>
        </a:p>
      </dgm:t>
    </dgm:pt>
    <dgm:pt modelId="{269A654C-E945-4039-8655-E4F3CF844087}" type="parTrans" cxnId="{312BF748-C8A5-4471-BBE9-55EA618E36FB}">
      <dgm:prSet/>
      <dgm:spPr/>
      <dgm:t>
        <a:bodyPr/>
        <a:lstStyle/>
        <a:p>
          <a:endParaRPr lang="en-US"/>
        </a:p>
      </dgm:t>
    </dgm:pt>
    <dgm:pt modelId="{30EAAEAE-65D2-4BEF-884D-E0CB3CD440B7}" type="sibTrans" cxnId="{312BF748-C8A5-4471-BBE9-55EA618E36FB}">
      <dgm:prSet/>
      <dgm:spPr/>
      <dgm:t>
        <a:bodyPr/>
        <a:lstStyle/>
        <a:p>
          <a:endParaRPr lang="en-US"/>
        </a:p>
      </dgm:t>
    </dgm:pt>
    <dgm:pt modelId="{97C79AC5-A8F5-4676-AE25-F4A91DA61FD9}">
      <dgm:prSet custT="1"/>
      <dgm:spPr>
        <a:solidFill>
          <a:schemeClr val="tx2">
            <a:lumMod val="20000"/>
            <a:lumOff val="80000"/>
            <a:alpha val="90000"/>
          </a:schemeClr>
        </a:solidFill>
      </dgm:spPr>
      <dgm:t>
        <a:bodyPr/>
        <a:lstStyle/>
        <a:p>
          <a:pPr>
            <a:buNone/>
          </a:pPr>
          <a:r>
            <a:rPr lang="en-US" sz="18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t>Cast vote records are exempt </a:t>
          </a:r>
          <a:br>
            <a:rPr lang="en-US" sz="18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br>
          <a:r>
            <a:rPr lang="en-US" sz="18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t>under the RTKL/Election Code</a:t>
          </a:r>
          <a:endParaRPr lang="en-US" sz="1800" dirty="0">
            <a:solidFill>
              <a:srgbClr val="0C2E48"/>
            </a:solidFill>
            <a:effectLst/>
            <a:latin typeface="Aptos" panose="020B0004020202020204" pitchFamily="34" charset="0"/>
            <a:ea typeface="Calibri" panose="020F0502020204030204" pitchFamily="34" charset="0"/>
            <a:cs typeface="Calibri" panose="020F0502020204030204" pitchFamily="34" charset="0"/>
          </a:endParaRPr>
        </a:p>
      </dgm:t>
    </dgm:pt>
    <dgm:pt modelId="{84BACB7B-D3E8-440B-8601-EF3BBBE54383}" type="parTrans" cxnId="{D7748C73-0B13-42FB-A07E-663DB880C4EE}">
      <dgm:prSet/>
      <dgm:spPr/>
      <dgm:t>
        <a:bodyPr/>
        <a:lstStyle/>
        <a:p>
          <a:endParaRPr lang="en-US"/>
        </a:p>
      </dgm:t>
    </dgm:pt>
    <dgm:pt modelId="{466D4B9C-BCF4-4870-BEEA-1EA6824422DE}" type="sibTrans" cxnId="{D7748C73-0B13-42FB-A07E-663DB880C4EE}">
      <dgm:prSet/>
      <dgm:spPr/>
      <dgm:t>
        <a:bodyPr/>
        <a:lstStyle/>
        <a:p>
          <a:endParaRPr lang="en-US"/>
        </a:p>
      </dgm:t>
    </dgm:pt>
    <dgm:pt modelId="{DE0D0C35-1E57-4D6A-AA00-93C80DD49BE4}">
      <dgm:prSet custT="1"/>
      <dgm:spPr>
        <a:solidFill>
          <a:schemeClr val="tx2">
            <a:lumMod val="20000"/>
            <a:lumOff val="80000"/>
            <a:alpha val="90000"/>
          </a:schemeClr>
        </a:solidFill>
      </dgm:spPr>
      <dgm:t>
        <a:bodyPr/>
        <a:lstStyle/>
        <a:p>
          <a:pPr>
            <a:buNone/>
          </a:pPr>
          <a:r>
            <a:rPr lang="en-US" sz="18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t>Currently on appeal to Pa Supreme Court</a:t>
          </a:r>
          <a:endParaRPr lang="en-US" sz="1800" dirty="0">
            <a:solidFill>
              <a:srgbClr val="0C2E48"/>
            </a:solidFill>
            <a:effectLst/>
            <a:latin typeface="Aptos" panose="020B0004020202020204" pitchFamily="34" charset="0"/>
            <a:ea typeface="Calibri" panose="020F0502020204030204" pitchFamily="34" charset="0"/>
            <a:cs typeface="Calibri" panose="020F0502020204030204" pitchFamily="34" charset="0"/>
          </a:endParaRPr>
        </a:p>
      </dgm:t>
    </dgm:pt>
    <dgm:pt modelId="{21F0AABA-5D4B-49E4-85F1-185D7164E1C9}" type="parTrans" cxnId="{6AF8C62B-D684-441A-86A6-1C6E04AF7E9C}">
      <dgm:prSet/>
      <dgm:spPr/>
      <dgm:t>
        <a:bodyPr/>
        <a:lstStyle/>
        <a:p>
          <a:endParaRPr lang="en-US"/>
        </a:p>
      </dgm:t>
    </dgm:pt>
    <dgm:pt modelId="{E3EA377D-B408-47AB-9098-F274EE794E91}" type="sibTrans" cxnId="{6AF8C62B-D684-441A-86A6-1C6E04AF7E9C}">
      <dgm:prSet/>
      <dgm:spPr/>
      <dgm:t>
        <a:bodyPr/>
        <a:lstStyle/>
        <a:p>
          <a:endParaRPr lang="en-US"/>
        </a:p>
      </dgm:t>
    </dgm:pt>
    <dgm:pt modelId="{4AE06FB6-2AF7-44F0-8EE9-FD1B29DD6066}">
      <dgm:prSet custT="1"/>
      <dgm:spPr>
        <a:solidFill>
          <a:schemeClr val="tx2">
            <a:lumMod val="20000"/>
            <a:lumOff val="80000"/>
            <a:alpha val="90000"/>
          </a:schemeClr>
        </a:solidFill>
      </dgm:spPr>
      <dgm:t>
        <a:bodyPr/>
        <a:lstStyle/>
        <a:p>
          <a:pPr>
            <a:buNone/>
          </a:pPr>
          <a:r>
            <a:rPr lang="en-US" sz="18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t>Currently on appeal to Pa Supreme Court</a:t>
          </a:r>
          <a:endParaRPr lang="en-US" sz="1800" dirty="0">
            <a:solidFill>
              <a:srgbClr val="0C2E48"/>
            </a:solidFill>
            <a:effectLst/>
            <a:latin typeface="Aptos" panose="020B0004020202020204" pitchFamily="34" charset="0"/>
            <a:ea typeface="Calibri" panose="020F0502020204030204" pitchFamily="34" charset="0"/>
            <a:cs typeface="Calibri" panose="020F0502020204030204" pitchFamily="34" charset="0"/>
          </a:endParaRPr>
        </a:p>
      </dgm:t>
    </dgm:pt>
    <dgm:pt modelId="{56C25A25-5A82-4D31-B728-5F53E8F4286C}" type="parTrans" cxnId="{FE65AC4B-663D-4618-AB43-F093A991EB20}">
      <dgm:prSet/>
      <dgm:spPr/>
      <dgm:t>
        <a:bodyPr/>
        <a:lstStyle/>
        <a:p>
          <a:endParaRPr lang="en-US"/>
        </a:p>
      </dgm:t>
    </dgm:pt>
    <dgm:pt modelId="{5B4854B5-F348-4FBC-AA41-E75B1C73CDC9}" type="sibTrans" cxnId="{FE65AC4B-663D-4618-AB43-F093A991EB20}">
      <dgm:prSet/>
      <dgm:spPr/>
      <dgm:t>
        <a:bodyPr/>
        <a:lstStyle/>
        <a:p>
          <a:endParaRPr lang="en-US"/>
        </a:p>
      </dgm:t>
    </dgm:pt>
    <dgm:pt modelId="{6CA30DEA-5A18-4F15-93F6-D08793E9AFCD}" type="pres">
      <dgm:prSet presAssocID="{0FFCB232-284C-4E21-A5FA-11C317DCA14B}" presName="theList" presStyleCnt="0">
        <dgm:presLayoutVars>
          <dgm:dir/>
          <dgm:animLvl val="lvl"/>
          <dgm:resizeHandles val="exact"/>
        </dgm:presLayoutVars>
      </dgm:prSet>
      <dgm:spPr/>
    </dgm:pt>
    <dgm:pt modelId="{273C5EC7-3572-4411-82B9-53D5F317F260}" type="pres">
      <dgm:prSet presAssocID="{36D8DAFB-FD14-4489-A03D-2A06A93FDDCE}" presName="compNode" presStyleCnt="0"/>
      <dgm:spPr/>
    </dgm:pt>
    <dgm:pt modelId="{EAB3C7C8-AD04-4C43-9B17-FD5942BA265E}" type="pres">
      <dgm:prSet presAssocID="{36D8DAFB-FD14-4489-A03D-2A06A93FDDCE}" presName="aNode" presStyleLbl="bgShp" presStyleIdx="0" presStyleCnt="4"/>
      <dgm:spPr/>
    </dgm:pt>
    <dgm:pt modelId="{312C8537-C7CE-4E40-BFD8-0B971F12142A}" type="pres">
      <dgm:prSet presAssocID="{36D8DAFB-FD14-4489-A03D-2A06A93FDDCE}" presName="textNode" presStyleLbl="bgShp" presStyleIdx="0" presStyleCnt="4"/>
      <dgm:spPr/>
    </dgm:pt>
    <dgm:pt modelId="{0B188717-68FF-4D7E-81C9-F90BCD3243EB}" type="pres">
      <dgm:prSet presAssocID="{36D8DAFB-FD14-4489-A03D-2A06A93FDDCE}" presName="compChildNode" presStyleCnt="0"/>
      <dgm:spPr/>
    </dgm:pt>
    <dgm:pt modelId="{2D4E9B34-0DF9-4761-99C7-B6523FE17E7A}" type="pres">
      <dgm:prSet presAssocID="{36D8DAFB-FD14-4489-A03D-2A06A93FDDCE}" presName="theInnerList" presStyleCnt="0"/>
      <dgm:spPr/>
    </dgm:pt>
    <dgm:pt modelId="{0C4C9159-7C15-433E-B1A6-FDFB69B8C661}" type="pres">
      <dgm:prSet presAssocID="{5C33F75E-8147-48A7-82B5-BF673B359A2A}" presName="childNode" presStyleLbl="node1" presStyleIdx="0" presStyleCnt="6">
        <dgm:presLayoutVars>
          <dgm:bulletEnabled val="1"/>
        </dgm:presLayoutVars>
      </dgm:prSet>
      <dgm:spPr/>
    </dgm:pt>
    <dgm:pt modelId="{3FC95F29-AA58-4F51-8B7A-E143517DF0DB}" type="pres">
      <dgm:prSet presAssocID="{36D8DAFB-FD14-4489-A03D-2A06A93FDDCE}" presName="aSpace" presStyleCnt="0"/>
      <dgm:spPr/>
    </dgm:pt>
    <dgm:pt modelId="{DB0E198D-AE18-4F27-9F3A-BC36A7B3C9C4}" type="pres">
      <dgm:prSet presAssocID="{47584738-063E-4704-97CE-63135FCF6FDD}" presName="compNode" presStyleCnt="0"/>
      <dgm:spPr/>
    </dgm:pt>
    <dgm:pt modelId="{AA78A8AA-A102-4049-A55F-52AB47F21678}" type="pres">
      <dgm:prSet presAssocID="{47584738-063E-4704-97CE-63135FCF6FDD}" presName="aNode" presStyleLbl="bgShp" presStyleIdx="1" presStyleCnt="4"/>
      <dgm:spPr/>
    </dgm:pt>
    <dgm:pt modelId="{9D8AD495-C8D4-40DB-B923-6FCE8BAAD32B}" type="pres">
      <dgm:prSet presAssocID="{47584738-063E-4704-97CE-63135FCF6FDD}" presName="textNode" presStyleLbl="bgShp" presStyleIdx="1" presStyleCnt="4"/>
      <dgm:spPr/>
    </dgm:pt>
    <dgm:pt modelId="{1ACD2584-681B-430A-AC08-F9817619606F}" type="pres">
      <dgm:prSet presAssocID="{47584738-063E-4704-97CE-63135FCF6FDD}" presName="compChildNode" presStyleCnt="0"/>
      <dgm:spPr/>
    </dgm:pt>
    <dgm:pt modelId="{C11992AF-91FE-42A3-950F-8B5C7D3CEFFF}" type="pres">
      <dgm:prSet presAssocID="{47584738-063E-4704-97CE-63135FCF6FDD}" presName="theInnerList" presStyleCnt="0"/>
      <dgm:spPr/>
    </dgm:pt>
    <dgm:pt modelId="{9DC9769D-1D79-40CB-ADE0-274B279F93E9}" type="pres">
      <dgm:prSet presAssocID="{0BD60096-4C3B-4472-AD4C-6BB67821DB0D}" presName="childNode" presStyleLbl="node1" presStyleIdx="1" presStyleCnt="6">
        <dgm:presLayoutVars>
          <dgm:bulletEnabled val="1"/>
        </dgm:presLayoutVars>
      </dgm:prSet>
      <dgm:spPr/>
    </dgm:pt>
    <dgm:pt modelId="{F4721739-DAD9-47CB-A179-05F2E27F0A8E}" type="pres">
      <dgm:prSet presAssocID="{47584738-063E-4704-97CE-63135FCF6FDD}" presName="aSpace" presStyleCnt="0"/>
      <dgm:spPr/>
    </dgm:pt>
    <dgm:pt modelId="{FD1E45FE-3D58-4688-946E-E8DB19A90EC3}" type="pres">
      <dgm:prSet presAssocID="{8C67D941-65D2-4095-AD3F-4CAE19D84688}" presName="compNode" presStyleCnt="0"/>
      <dgm:spPr/>
    </dgm:pt>
    <dgm:pt modelId="{4B9DDBE6-03BF-440E-A739-2FEC9F0E62FB}" type="pres">
      <dgm:prSet presAssocID="{8C67D941-65D2-4095-AD3F-4CAE19D84688}" presName="aNode" presStyleLbl="bgShp" presStyleIdx="2" presStyleCnt="4"/>
      <dgm:spPr/>
    </dgm:pt>
    <dgm:pt modelId="{31108283-BAFD-4088-8CAE-1E1530501AAC}" type="pres">
      <dgm:prSet presAssocID="{8C67D941-65D2-4095-AD3F-4CAE19D84688}" presName="textNode" presStyleLbl="bgShp" presStyleIdx="2" presStyleCnt="4"/>
      <dgm:spPr/>
    </dgm:pt>
    <dgm:pt modelId="{DEF8E8C8-9EE1-4A95-9B8E-B096E9FADEA0}" type="pres">
      <dgm:prSet presAssocID="{8C67D941-65D2-4095-AD3F-4CAE19D84688}" presName="compChildNode" presStyleCnt="0"/>
      <dgm:spPr/>
    </dgm:pt>
    <dgm:pt modelId="{80CFC956-DA11-4AA8-B67F-1FE44E43EFA8}" type="pres">
      <dgm:prSet presAssocID="{8C67D941-65D2-4095-AD3F-4CAE19D84688}" presName="theInnerList" presStyleCnt="0"/>
      <dgm:spPr/>
    </dgm:pt>
    <dgm:pt modelId="{3B0D43F5-D22C-4D3B-A9BF-4CC960711E2F}" type="pres">
      <dgm:prSet presAssocID="{97C79AC5-A8F5-4676-AE25-F4A91DA61FD9}" presName="childNode" presStyleLbl="node1" presStyleIdx="2" presStyleCnt="6" custScaleY="69830" custLinFactNeighborY="54068">
        <dgm:presLayoutVars>
          <dgm:bulletEnabled val="1"/>
        </dgm:presLayoutVars>
      </dgm:prSet>
      <dgm:spPr/>
    </dgm:pt>
    <dgm:pt modelId="{043CE4D6-84F9-4C09-B16A-8DCCFFF0C14B}" type="pres">
      <dgm:prSet presAssocID="{97C79AC5-A8F5-4676-AE25-F4A91DA61FD9}" presName="aSpace2" presStyleCnt="0"/>
      <dgm:spPr/>
    </dgm:pt>
    <dgm:pt modelId="{23A442E0-6053-48E1-8376-E169BAB7A5C3}" type="pres">
      <dgm:prSet presAssocID="{DE0D0C35-1E57-4D6A-AA00-93C80DD49BE4}" presName="childNode" presStyleLbl="node1" presStyleIdx="3" presStyleCnt="6" custScaleY="32728">
        <dgm:presLayoutVars>
          <dgm:bulletEnabled val="1"/>
        </dgm:presLayoutVars>
      </dgm:prSet>
      <dgm:spPr/>
    </dgm:pt>
    <dgm:pt modelId="{CA5DFE7C-B962-4228-B196-2A943F33EB21}" type="pres">
      <dgm:prSet presAssocID="{8C67D941-65D2-4095-AD3F-4CAE19D84688}" presName="aSpace" presStyleCnt="0"/>
      <dgm:spPr/>
    </dgm:pt>
    <dgm:pt modelId="{B8FBFCB8-E465-436D-B20D-D391AAD959AA}" type="pres">
      <dgm:prSet presAssocID="{A22DCF6B-B0AA-4383-9461-0FB66EC9882D}" presName="compNode" presStyleCnt="0"/>
      <dgm:spPr/>
    </dgm:pt>
    <dgm:pt modelId="{70C95300-FA53-4A07-ACD3-C393443A095C}" type="pres">
      <dgm:prSet presAssocID="{A22DCF6B-B0AA-4383-9461-0FB66EC9882D}" presName="aNode" presStyleLbl="bgShp" presStyleIdx="3" presStyleCnt="4"/>
      <dgm:spPr/>
    </dgm:pt>
    <dgm:pt modelId="{C0A916AB-BF5F-44D9-9D4A-11E01308E162}" type="pres">
      <dgm:prSet presAssocID="{A22DCF6B-B0AA-4383-9461-0FB66EC9882D}" presName="textNode" presStyleLbl="bgShp" presStyleIdx="3" presStyleCnt="4"/>
      <dgm:spPr/>
    </dgm:pt>
    <dgm:pt modelId="{74EEB04D-5D2B-4E47-9E77-0E43781FB14C}" type="pres">
      <dgm:prSet presAssocID="{A22DCF6B-B0AA-4383-9461-0FB66EC9882D}" presName="compChildNode" presStyleCnt="0"/>
      <dgm:spPr/>
    </dgm:pt>
    <dgm:pt modelId="{D2096CD9-0D37-4AB1-B090-749D70B4CD1A}" type="pres">
      <dgm:prSet presAssocID="{A22DCF6B-B0AA-4383-9461-0FB66EC9882D}" presName="theInnerList" presStyleCnt="0"/>
      <dgm:spPr/>
    </dgm:pt>
    <dgm:pt modelId="{50E37E38-2718-4FE5-878F-6274CF4E7F07}" type="pres">
      <dgm:prSet presAssocID="{79147A16-0A22-44F6-8942-C2749DF7BC02}" presName="childNode" presStyleLbl="node1" presStyleIdx="4" presStyleCnt="6" custScaleY="80602" custLinFactNeighborX="519" custLinFactNeighborY="54574">
        <dgm:presLayoutVars>
          <dgm:bulletEnabled val="1"/>
        </dgm:presLayoutVars>
      </dgm:prSet>
      <dgm:spPr/>
    </dgm:pt>
    <dgm:pt modelId="{72279604-A3E1-4458-81C7-BBF5902EFDD2}" type="pres">
      <dgm:prSet presAssocID="{79147A16-0A22-44F6-8942-C2749DF7BC02}" presName="aSpace2" presStyleCnt="0"/>
      <dgm:spPr/>
    </dgm:pt>
    <dgm:pt modelId="{6AFEEF66-A495-4DBE-9D82-4651FBB161B3}" type="pres">
      <dgm:prSet presAssocID="{4AE06FB6-2AF7-44F0-8EE9-FD1B29DD6066}" presName="childNode" presStyleLbl="node1" presStyleIdx="5" presStyleCnt="6" custScaleY="40141">
        <dgm:presLayoutVars>
          <dgm:bulletEnabled val="1"/>
        </dgm:presLayoutVars>
      </dgm:prSet>
      <dgm:spPr/>
    </dgm:pt>
  </dgm:ptLst>
  <dgm:cxnLst>
    <dgm:cxn modelId="{C5E6BC01-817A-4E28-9018-622DB88BE228}" srcId="{0FFCB232-284C-4E21-A5FA-11C317DCA14B}" destId="{8C67D941-65D2-4095-AD3F-4CAE19D84688}" srcOrd="2" destOrd="0" parTransId="{BD916FB7-7B2D-4535-B270-AB156589D2AC}" sibTransId="{76AC0D79-ECB4-41A2-ACAB-40C508BF2B5B}"/>
    <dgm:cxn modelId="{8954F301-6C1B-4F46-9767-22828A558435}" srcId="{0FFCB232-284C-4E21-A5FA-11C317DCA14B}" destId="{A22DCF6B-B0AA-4383-9461-0FB66EC9882D}" srcOrd="3" destOrd="0" parTransId="{58417CDA-78A8-4EC7-9814-4EA27FC5E443}" sibTransId="{7C37DDD3-A6DB-42E4-9E31-2DDBAE1CB30D}"/>
    <dgm:cxn modelId="{E09A5203-6E1B-4A53-A92F-DB6BB8F565C1}" type="presOf" srcId="{A22DCF6B-B0AA-4383-9461-0FB66EC9882D}" destId="{70C95300-FA53-4A07-ACD3-C393443A095C}" srcOrd="0" destOrd="0" presId="urn:microsoft.com/office/officeart/2005/8/layout/lProcess2"/>
    <dgm:cxn modelId="{08C10C0B-CF53-4E0B-9E1D-082E8490EC5B}" type="presOf" srcId="{97C79AC5-A8F5-4676-AE25-F4A91DA61FD9}" destId="{3B0D43F5-D22C-4D3B-A9BF-4CC960711E2F}" srcOrd="0" destOrd="0" presId="urn:microsoft.com/office/officeart/2005/8/layout/lProcess2"/>
    <dgm:cxn modelId="{6AF8C62B-D684-441A-86A6-1C6E04AF7E9C}" srcId="{8C67D941-65D2-4095-AD3F-4CAE19D84688}" destId="{DE0D0C35-1E57-4D6A-AA00-93C80DD49BE4}" srcOrd="1" destOrd="0" parTransId="{21F0AABA-5D4B-49E4-85F1-185D7164E1C9}" sibTransId="{E3EA377D-B408-47AB-9098-F274EE794E91}"/>
    <dgm:cxn modelId="{312BF748-C8A5-4471-BBE9-55EA618E36FB}" srcId="{A22DCF6B-B0AA-4383-9461-0FB66EC9882D}" destId="{79147A16-0A22-44F6-8942-C2749DF7BC02}" srcOrd="0" destOrd="0" parTransId="{269A654C-E945-4039-8655-E4F3CF844087}" sibTransId="{30EAAEAE-65D2-4BEF-884D-E0CB3CD440B7}"/>
    <dgm:cxn modelId="{FE65AC4B-663D-4618-AB43-F093A991EB20}" srcId="{A22DCF6B-B0AA-4383-9461-0FB66EC9882D}" destId="{4AE06FB6-2AF7-44F0-8EE9-FD1B29DD6066}" srcOrd="1" destOrd="0" parTransId="{56C25A25-5A82-4D31-B728-5F53E8F4286C}" sibTransId="{5B4854B5-F348-4FBC-AA41-E75B1C73CDC9}"/>
    <dgm:cxn modelId="{666E654C-6A51-4433-B99B-A74F904A4FDD}" type="presOf" srcId="{A22DCF6B-B0AA-4383-9461-0FB66EC9882D}" destId="{C0A916AB-BF5F-44D9-9D4A-11E01308E162}" srcOrd="1" destOrd="0" presId="urn:microsoft.com/office/officeart/2005/8/layout/lProcess2"/>
    <dgm:cxn modelId="{BE5F804F-1E8A-4DFB-A09D-B77D9C39042B}" type="presOf" srcId="{47584738-063E-4704-97CE-63135FCF6FDD}" destId="{AA78A8AA-A102-4049-A55F-52AB47F21678}" srcOrd="0" destOrd="0" presId="urn:microsoft.com/office/officeart/2005/8/layout/lProcess2"/>
    <dgm:cxn modelId="{5AAC8973-A04F-4767-868A-70B3B12354D7}" type="presOf" srcId="{8C67D941-65D2-4095-AD3F-4CAE19D84688}" destId="{31108283-BAFD-4088-8CAE-1E1530501AAC}" srcOrd="1" destOrd="0" presId="urn:microsoft.com/office/officeart/2005/8/layout/lProcess2"/>
    <dgm:cxn modelId="{D7748C73-0B13-42FB-A07E-663DB880C4EE}" srcId="{8C67D941-65D2-4095-AD3F-4CAE19D84688}" destId="{97C79AC5-A8F5-4676-AE25-F4A91DA61FD9}" srcOrd="0" destOrd="0" parTransId="{84BACB7B-D3E8-440B-8601-EF3BBBE54383}" sibTransId="{466D4B9C-BCF4-4870-BEEA-1EA6824422DE}"/>
    <dgm:cxn modelId="{52B1287B-14C9-451E-B762-B7FCEC72CC96}" srcId="{36D8DAFB-FD14-4489-A03D-2A06A93FDDCE}" destId="{5C33F75E-8147-48A7-82B5-BF673B359A2A}" srcOrd="0" destOrd="0" parTransId="{FD1D0615-03FC-4146-AC60-F9240AE211E2}" sibTransId="{5C6E3A21-D1E4-46B3-BFC1-FE523F094DF1}"/>
    <dgm:cxn modelId="{76CEC180-CD18-4634-9232-FE52A3B65900}" type="presOf" srcId="{47584738-063E-4704-97CE-63135FCF6FDD}" destId="{9D8AD495-C8D4-40DB-B923-6FCE8BAAD32B}" srcOrd="1" destOrd="0" presId="urn:microsoft.com/office/officeart/2005/8/layout/lProcess2"/>
    <dgm:cxn modelId="{792C2488-A166-4A36-896A-06510E730505}" srcId="{0FFCB232-284C-4E21-A5FA-11C317DCA14B}" destId="{47584738-063E-4704-97CE-63135FCF6FDD}" srcOrd="1" destOrd="0" parTransId="{6FF726D5-CA1E-44B9-B04F-A348854537B0}" sibTransId="{80B88958-DC7B-4EB1-8E6C-E7DBDFA9FCFB}"/>
    <dgm:cxn modelId="{78A35292-ED90-450F-BF82-DD8ACF724778}" type="presOf" srcId="{79147A16-0A22-44F6-8942-C2749DF7BC02}" destId="{50E37E38-2718-4FE5-878F-6274CF4E7F07}" srcOrd="0" destOrd="0" presId="urn:microsoft.com/office/officeart/2005/8/layout/lProcess2"/>
    <dgm:cxn modelId="{AE1D6B9D-214A-410D-98C9-CDE29CE8463D}" type="presOf" srcId="{36D8DAFB-FD14-4489-A03D-2A06A93FDDCE}" destId="{EAB3C7C8-AD04-4C43-9B17-FD5942BA265E}" srcOrd="0" destOrd="0" presId="urn:microsoft.com/office/officeart/2005/8/layout/lProcess2"/>
    <dgm:cxn modelId="{3A923BA1-187C-4BE9-943F-8C5CB77F4627}" type="presOf" srcId="{36D8DAFB-FD14-4489-A03D-2A06A93FDDCE}" destId="{312C8537-C7CE-4E40-BFD8-0B971F12142A}" srcOrd="1" destOrd="0" presId="urn:microsoft.com/office/officeart/2005/8/layout/lProcess2"/>
    <dgm:cxn modelId="{882400B2-1BA6-4F8C-BDA8-C21485279F63}" srcId="{47584738-063E-4704-97CE-63135FCF6FDD}" destId="{0BD60096-4C3B-4472-AD4C-6BB67821DB0D}" srcOrd="0" destOrd="0" parTransId="{05F25099-D61A-4307-973C-46EB512359C4}" sibTransId="{A07EB100-1115-4508-B733-4DC89D31ED58}"/>
    <dgm:cxn modelId="{6D99CFBE-1656-4E98-8392-3F524AD5ABA5}" type="presOf" srcId="{DE0D0C35-1E57-4D6A-AA00-93C80DD49BE4}" destId="{23A442E0-6053-48E1-8376-E169BAB7A5C3}" srcOrd="0" destOrd="0" presId="urn:microsoft.com/office/officeart/2005/8/layout/lProcess2"/>
    <dgm:cxn modelId="{39CAB8C0-C390-4126-966A-E46A2FF1D8A4}" type="presOf" srcId="{8C67D941-65D2-4095-AD3F-4CAE19D84688}" destId="{4B9DDBE6-03BF-440E-A739-2FEC9F0E62FB}" srcOrd="0" destOrd="0" presId="urn:microsoft.com/office/officeart/2005/8/layout/lProcess2"/>
    <dgm:cxn modelId="{AFA103E1-EAD8-4E5D-9E6E-857F6928807D}" type="presOf" srcId="{0BD60096-4C3B-4472-AD4C-6BB67821DB0D}" destId="{9DC9769D-1D79-40CB-ADE0-274B279F93E9}" srcOrd="0" destOrd="0" presId="urn:microsoft.com/office/officeart/2005/8/layout/lProcess2"/>
    <dgm:cxn modelId="{C56D01E2-ECE0-4EA5-9A74-8C1BE6919458}" srcId="{0FFCB232-284C-4E21-A5FA-11C317DCA14B}" destId="{36D8DAFB-FD14-4489-A03D-2A06A93FDDCE}" srcOrd="0" destOrd="0" parTransId="{3E403964-F358-4594-8510-EC128A115229}" sibTransId="{454E72A3-926B-4289-9632-ADD1F087B143}"/>
    <dgm:cxn modelId="{CC9F01E9-7F7D-40D6-981A-31373D9A2315}" type="presOf" srcId="{4AE06FB6-2AF7-44F0-8EE9-FD1B29DD6066}" destId="{6AFEEF66-A495-4DBE-9D82-4651FBB161B3}" srcOrd="0" destOrd="0" presId="urn:microsoft.com/office/officeart/2005/8/layout/lProcess2"/>
    <dgm:cxn modelId="{BCF340F5-D66B-47D9-AAF8-524557FAB3B4}" type="presOf" srcId="{0FFCB232-284C-4E21-A5FA-11C317DCA14B}" destId="{6CA30DEA-5A18-4F15-93F6-D08793E9AFCD}" srcOrd="0" destOrd="0" presId="urn:microsoft.com/office/officeart/2005/8/layout/lProcess2"/>
    <dgm:cxn modelId="{22DC8BFE-C980-4BFD-BCC7-6E8C171363C5}" type="presOf" srcId="{5C33F75E-8147-48A7-82B5-BF673B359A2A}" destId="{0C4C9159-7C15-433E-B1A6-FDFB69B8C661}" srcOrd="0" destOrd="0" presId="urn:microsoft.com/office/officeart/2005/8/layout/lProcess2"/>
    <dgm:cxn modelId="{797BD60B-8583-4E96-9F25-57E41E9D8529}" type="presParOf" srcId="{6CA30DEA-5A18-4F15-93F6-D08793E9AFCD}" destId="{273C5EC7-3572-4411-82B9-53D5F317F260}" srcOrd="0" destOrd="0" presId="urn:microsoft.com/office/officeart/2005/8/layout/lProcess2"/>
    <dgm:cxn modelId="{72918D42-71EF-4495-956D-F07D8BEB9EA6}" type="presParOf" srcId="{273C5EC7-3572-4411-82B9-53D5F317F260}" destId="{EAB3C7C8-AD04-4C43-9B17-FD5942BA265E}" srcOrd="0" destOrd="0" presId="urn:microsoft.com/office/officeart/2005/8/layout/lProcess2"/>
    <dgm:cxn modelId="{D61BD975-1657-49D7-841F-D439EB600733}" type="presParOf" srcId="{273C5EC7-3572-4411-82B9-53D5F317F260}" destId="{312C8537-C7CE-4E40-BFD8-0B971F12142A}" srcOrd="1" destOrd="0" presId="urn:microsoft.com/office/officeart/2005/8/layout/lProcess2"/>
    <dgm:cxn modelId="{7FBB8022-F485-4151-89C2-F4FC73DC33C5}" type="presParOf" srcId="{273C5EC7-3572-4411-82B9-53D5F317F260}" destId="{0B188717-68FF-4D7E-81C9-F90BCD3243EB}" srcOrd="2" destOrd="0" presId="urn:microsoft.com/office/officeart/2005/8/layout/lProcess2"/>
    <dgm:cxn modelId="{59CDC3A3-C780-410C-8F22-7B7ACE0317A0}" type="presParOf" srcId="{0B188717-68FF-4D7E-81C9-F90BCD3243EB}" destId="{2D4E9B34-0DF9-4761-99C7-B6523FE17E7A}" srcOrd="0" destOrd="0" presId="urn:microsoft.com/office/officeart/2005/8/layout/lProcess2"/>
    <dgm:cxn modelId="{C1DD2D31-E4E5-4583-8CCC-AEC345ABA55C}" type="presParOf" srcId="{2D4E9B34-0DF9-4761-99C7-B6523FE17E7A}" destId="{0C4C9159-7C15-433E-B1A6-FDFB69B8C661}" srcOrd="0" destOrd="0" presId="urn:microsoft.com/office/officeart/2005/8/layout/lProcess2"/>
    <dgm:cxn modelId="{A0282537-F14C-4832-892F-E1BF5F90AC8E}" type="presParOf" srcId="{6CA30DEA-5A18-4F15-93F6-D08793E9AFCD}" destId="{3FC95F29-AA58-4F51-8B7A-E143517DF0DB}" srcOrd="1" destOrd="0" presId="urn:microsoft.com/office/officeart/2005/8/layout/lProcess2"/>
    <dgm:cxn modelId="{8C4A7A04-70D2-4015-80BF-54EA94E06DAA}" type="presParOf" srcId="{6CA30DEA-5A18-4F15-93F6-D08793E9AFCD}" destId="{DB0E198D-AE18-4F27-9F3A-BC36A7B3C9C4}" srcOrd="2" destOrd="0" presId="urn:microsoft.com/office/officeart/2005/8/layout/lProcess2"/>
    <dgm:cxn modelId="{3CEFC1D6-39CE-4993-8BA5-2922DAAB21C6}" type="presParOf" srcId="{DB0E198D-AE18-4F27-9F3A-BC36A7B3C9C4}" destId="{AA78A8AA-A102-4049-A55F-52AB47F21678}" srcOrd="0" destOrd="0" presId="urn:microsoft.com/office/officeart/2005/8/layout/lProcess2"/>
    <dgm:cxn modelId="{0D61D4CF-FB4F-44B8-BA53-B3DCD33EDE81}" type="presParOf" srcId="{DB0E198D-AE18-4F27-9F3A-BC36A7B3C9C4}" destId="{9D8AD495-C8D4-40DB-B923-6FCE8BAAD32B}" srcOrd="1" destOrd="0" presId="urn:microsoft.com/office/officeart/2005/8/layout/lProcess2"/>
    <dgm:cxn modelId="{98627F04-A5DA-429B-B596-E30A9170EC68}" type="presParOf" srcId="{DB0E198D-AE18-4F27-9F3A-BC36A7B3C9C4}" destId="{1ACD2584-681B-430A-AC08-F9817619606F}" srcOrd="2" destOrd="0" presId="urn:microsoft.com/office/officeart/2005/8/layout/lProcess2"/>
    <dgm:cxn modelId="{E88BE76F-5CA6-460C-B9BE-6B8FB269ED65}" type="presParOf" srcId="{1ACD2584-681B-430A-AC08-F9817619606F}" destId="{C11992AF-91FE-42A3-950F-8B5C7D3CEFFF}" srcOrd="0" destOrd="0" presId="urn:microsoft.com/office/officeart/2005/8/layout/lProcess2"/>
    <dgm:cxn modelId="{AF7CE312-A110-4605-B346-6F82F76DEE99}" type="presParOf" srcId="{C11992AF-91FE-42A3-950F-8B5C7D3CEFFF}" destId="{9DC9769D-1D79-40CB-ADE0-274B279F93E9}" srcOrd="0" destOrd="0" presId="urn:microsoft.com/office/officeart/2005/8/layout/lProcess2"/>
    <dgm:cxn modelId="{D88B1F88-76B8-4655-8F46-1CC712A099DA}" type="presParOf" srcId="{6CA30DEA-5A18-4F15-93F6-D08793E9AFCD}" destId="{F4721739-DAD9-47CB-A179-05F2E27F0A8E}" srcOrd="3" destOrd="0" presId="urn:microsoft.com/office/officeart/2005/8/layout/lProcess2"/>
    <dgm:cxn modelId="{7958396A-30B3-4850-BAB6-F841B14F5A2D}" type="presParOf" srcId="{6CA30DEA-5A18-4F15-93F6-D08793E9AFCD}" destId="{FD1E45FE-3D58-4688-946E-E8DB19A90EC3}" srcOrd="4" destOrd="0" presId="urn:microsoft.com/office/officeart/2005/8/layout/lProcess2"/>
    <dgm:cxn modelId="{4AE5C615-6E6D-43A8-997B-6B762A9579DF}" type="presParOf" srcId="{FD1E45FE-3D58-4688-946E-E8DB19A90EC3}" destId="{4B9DDBE6-03BF-440E-A739-2FEC9F0E62FB}" srcOrd="0" destOrd="0" presId="urn:microsoft.com/office/officeart/2005/8/layout/lProcess2"/>
    <dgm:cxn modelId="{92E9AEBC-1691-4053-9EBC-C54918FE807F}" type="presParOf" srcId="{FD1E45FE-3D58-4688-946E-E8DB19A90EC3}" destId="{31108283-BAFD-4088-8CAE-1E1530501AAC}" srcOrd="1" destOrd="0" presId="urn:microsoft.com/office/officeart/2005/8/layout/lProcess2"/>
    <dgm:cxn modelId="{86FD8650-EF47-4A62-8CCA-64B08FE38933}" type="presParOf" srcId="{FD1E45FE-3D58-4688-946E-E8DB19A90EC3}" destId="{DEF8E8C8-9EE1-4A95-9B8E-B096E9FADEA0}" srcOrd="2" destOrd="0" presId="urn:microsoft.com/office/officeart/2005/8/layout/lProcess2"/>
    <dgm:cxn modelId="{37BE4E1C-B929-43B8-B473-FF9866215C12}" type="presParOf" srcId="{DEF8E8C8-9EE1-4A95-9B8E-B096E9FADEA0}" destId="{80CFC956-DA11-4AA8-B67F-1FE44E43EFA8}" srcOrd="0" destOrd="0" presId="urn:microsoft.com/office/officeart/2005/8/layout/lProcess2"/>
    <dgm:cxn modelId="{757E1A90-C9EA-4555-AE8F-F6080611F9B6}" type="presParOf" srcId="{80CFC956-DA11-4AA8-B67F-1FE44E43EFA8}" destId="{3B0D43F5-D22C-4D3B-A9BF-4CC960711E2F}" srcOrd="0" destOrd="0" presId="urn:microsoft.com/office/officeart/2005/8/layout/lProcess2"/>
    <dgm:cxn modelId="{17A0A924-BA0F-4A3F-A997-71497F28C851}" type="presParOf" srcId="{80CFC956-DA11-4AA8-B67F-1FE44E43EFA8}" destId="{043CE4D6-84F9-4C09-B16A-8DCCFFF0C14B}" srcOrd="1" destOrd="0" presId="urn:microsoft.com/office/officeart/2005/8/layout/lProcess2"/>
    <dgm:cxn modelId="{F49C0E69-429E-40B0-BB23-F0D5381200E9}" type="presParOf" srcId="{80CFC956-DA11-4AA8-B67F-1FE44E43EFA8}" destId="{23A442E0-6053-48E1-8376-E169BAB7A5C3}" srcOrd="2" destOrd="0" presId="urn:microsoft.com/office/officeart/2005/8/layout/lProcess2"/>
    <dgm:cxn modelId="{155F9F6D-3613-45AC-9BDF-970F678FF7B1}" type="presParOf" srcId="{6CA30DEA-5A18-4F15-93F6-D08793E9AFCD}" destId="{CA5DFE7C-B962-4228-B196-2A943F33EB21}" srcOrd="5" destOrd="0" presId="urn:microsoft.com/office/officeart/2005/8/layout/lProcess2"/>
    <dgm:cxn modelId="{266D9AC2-45D5-4970-BB92-659B2EB4EFB8}" type="presParOf" srcId="{6CA30DEA-5A18-4F15-93F6-D08793E9AFCD}" destId="{B8FBFCB8-E465-436D-B20D-D391AAD959AA}" srcOrd="6" destOrd="0" presId="urn:microsoft.com/office/officeart/2005/8/layout/lProcess2"/>
    <dgm:cxn modelId="{1ED11753-1293-46A6-A785-6AA15DF3EB71}" type="presParOf" srcId="{B8FBFCB8-E465-436D-B20D-D391AAD959AA}" destId="{70C95300-FA53-4A07-ACD3-C393443A095C}" srcOrd="0" destOrd="0" presId="urn:microsoft.com/office/officeart/2005/8/layout/lProcess2"/>
    <dgm:cxn modelId="{6D5DF57F-F58C-485A-9105-E40B5835A1A9}" type="presParOf" srcId="{B8FBFCB8-E465-436D-B20D-D391AAD959AA}" destId="{C0A916AB-BF5F-44D9-9D4A-11E01308E162}" srcOrd="1" destOrd="0" presId="urn:microsoft.com/office/officeart/2005/8/layout/lProcess2"/>
    <dgm:cxn modelId="{B5D3CBB9-95F6-4770-8363-5F1A3174305A}" type="presParOf" srcId="{B8FBFCB8-E465-436D-B20D-D391AAD959AA}" destId="{74EEB04D-5D2B-4E47-9E77-0E43781FB14C}" srcOrd="2" destOrd="0" presId="urn:microsoft.com/office/officeart/2005/8/layout/lProcess2"/>
    <dgm:cxn modelId="{01F78BA2-BC93-410A-A9DC-22CA72796757}" type="presParOf" srcId="{74EEB04D-5D2B-4E47-9E77-0E43781FB14C}" destId="{D2096CD9-0D37-4AB1-B090-749D70B4CD1A}" srcOrd="0" destOrd="0" presId="urn:microsoft.com/office/officeart/2005/8/layout/lProcess2"/>
    <dgm:cxn modelId="{BDEAECF2-3C95-4754-8280-D1F79C4F0C5C}" type="presParOf" srcId="{D2096CD9-0D37-4AB1-B090-749D70B4CD1A}" destId="{50E37E38-2718-4FE5-878F-6274CF4E7F07}" srcOrd="0" destOrd="0" presId="urn:microsoft.com/office/officeart/2005/8/layout/lProcess2"/>
    <dgm:cxn modelId="{77F88B54-A816-4F9C-A153-37C5FF3FB44D}" type="presParOf" srcId="{D2096CD9-0D37-4AB1-B090-749D70B4CD1A}" destId="{72279604-A3E1-4458-81C7-BBF5902EFDD2}" srcOrd="1" destOrd="0" presId="urn:microsoft.com/office/officeart/2005/8/layout/lProcess2"/>
    <dgm:cxn modelId="{92A9D1D0-2E3B-4B89-A9F9-BE4747FD34E8}" type="presParOf" srcId="{D2096CD9-0D37-4AB1-B090-749D70B4CD1A}" destId="{6AFEEF66-A495-4DBE-9D82-4651FBB161B3}"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0753A144-ED6D-4E61-A5C9-858AE63BCF41}"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n-US"/>
        </a:p>
      </dgm:t>
    </dgm:pt>
    <dgm:pt modelId="{71090D87-332E-4717-A537-395B87469367}">
      <dgm:prSet custT="1"/>
      <dgm:spPr>
        <a:solidFill>
          <a:srgbClr val="0C2E48"/>
        </a:solidFill>
      </dgm:spPr>
      <dgm:t>
        <a:bodyPr/>
        <a:lstStyle/>
        <a:p>
          <a:pPr algn="ctr"/>
          <a:r>
            <a:rPr lang="en-US" sz="2800" i="1" baseline="0" dirty="0">
              <a:solidFill>
                <a:schemeClr val="bg1"/>
              </a:solidFill>
            </a:rPr>
            <a:t>Scheduling</a:t>
          </a:r>
        </a:p>
      </dgm:t>
    </dgm:pt>
    <dgm:pt modelId="{7DD199E9-AA49-4B46-91A9-8A0B9EFFB233}" type="parTrans" cxnId="{23A7E44D-A1DB-4C73-B46A-076B794B39C8}">
      <dgm:prSet/>
      <dgm:spPr/>
      <dgm:t>
        <a:bodyPr/>
        <a:lstStyle/>
        <a:p>
          <a:endParaRPr lang="en-US"/>
        </a:p>
      </dgm:t>
    </dgm:pt>
    <dgm:pt modelId="{C21E11B5-0614-42DE-9922-3C6BACE25FC6}" type="sibTrans" cxnId="{23A7E44D-A1DB-4C73-B46A-076B794B39C8}">
      <dgm:prSet/>
      <dgm:spPr/>
      <dgm:t>
        <a:bodyPr/>
        <a:lstStyle/>
        <a:p>
          <a:endParaRPr lang="en-US"/>
        </a:p>
      </dgm:t>
    </dgm:pt>
    <dgm:pt modelId="{B38DC3B6-08DA-4A7E-A2DD-DEE40969066D}">
      <dgm:prSet custT="1"/>
      <dgm:spPr>
        <a:solidFill>
          <a:srgbClr val="0C2E48"/>
        </a:solidFill>
      </dgm:spPr>
      <dgm:t>
        <a:bodyPr/>
        <a:lstStyle/>
        <a:p>
          <a:pPr algn="ctr"/>
          <a:r>
            <a:rPr lang="en-US" sz="2800" i="1" baseline="0" dirty="0">
              <a:solidFill>
                <a:schemeClr val="bg1"/>
              </a:solidFill>
            </a:rPr>
            <a:t>Announcing</a:t>
          </a:r>
          <a:endParaRPr lang="en-US" sz="2800" baseline="0" dirty="0">
            <a:solidFill>
              <a:schemeClr val="bg1"/>
            </a:solidFill>
          </a:endParaRPr>
        </a:p>
      </dgm:t>
    </dgm:pt>
    <dgm:pt modelId="{7767E420-2A9C-4FB9-A6BA-7DDD34322639}" type="parTrans" cxnId="{4963817E-B9E5-4E77-AAFC-118C71BEFCC1}">
      <dgm:prSet/>
      <dgm:spPr/>
      <dgm:t>
        <a:bodyPr/>
        <a:lstStyle/>
        <a:p>
          <a:endParaRPr lang="en-US"/>
        </a:p>
      </dgm:t>
    </dgm:pt>
    <dgm:pt modelId="{2DC5547C-1723-48A2-81CB-798F7ADD194F}" type="sibTrans" cxnId="{4963817E-B9E5-4E77-AAFC-118C71BEFCC1}">
      <dgm:prSet/>
      <dgm:spPr/>
      <dgm:t>
        <a:bodyPr/>
        <a:lstStyle/>
        <a:p>
          <a:endParaRPr lang="en-US"/>
        </a:p>
      </dgm:t>
    </dgm:pt>
    <dgm:pt modelId="{640184CB-E2FD-4A68-82E0-1B4DC79D8EAC}">
      <dgm:prSet custT="1"/>
      <dgm:spPr>
        <a:solidFill>
          <a:schemeClr val="tx2">
            <a:lumMod val="20000"/>
            <a:lumOff val="80000"/>
          </a:schemeClr>
        </a:solidFill>
      </dgm:spPr>
      <dgm:t>
        <a:bodyPr anchor="t"/>
        <a:lstStyle/>
        <a:p>
          <a:pPr algn="ctr"/>
          <a:r>
            <a:rPr lang="en-US" sz="2400" baseline="0" dirty="0">
              <a:solidFill>
                <a:srgbClr val="0C2E48"/>
              </a:solidFill>
            </a:rPr>
            <a:t>Can be held </a:t>
          </a:r>
          <a:br>
            <a:rPr lang="en-US" sz="2400" baseline="0" dirty="0">
              <a:solidFill>
                <a:srgbClr val="0C2E48"/>
              </a:solidFill>
            </a:rPr>
          </a:br>
          <a:r>
            <a:rPr lang="en-US" sz="2400" baseline="0" dirty="0">
              <a:solidFill>
                <a:srgbClr val="0C2E48"/>
              </a:solidFill>
            </a:rPr>
            <a:t>before, during, or after an open meeting, or announced for </a:t>
          </a:r>
          <a:br>
            <a:rPr lang="en-US" sz="2400" baseline="0" dirty="0">
              <a:solidFill>
                <a:srgbClr val="0C2E48"/>
              </a:solidFill>
            </a:rPr>
          </a:br>
          <a:r>
            <a:rPr lang="en-US" sz="2400" baseline="0" dirty="0">
              <a:solidFill>
                <a:srgbClr val="0C2E48"/>
              </a:solidFill>
            </a:rPr>
            <a:t>some future time</a:t>
          </a:r>
        </a:p>
      </dgm:t>
    </dgm:pt>
    <dgm:pt modelId="{BAB1D601-D9F0-4348-A4B9-2C5FCDF4BCB8}" type="parTrans" cxnId="{0F7482C3-4750-4FE1-BB6B-4B522F1DFEC3}">
      <dgm:prSet/>
      <dgm:spPr/>
      <dgm:t>
        <a:bodyPr/>
        <a:lstStyle/>
        <a:p>
          <a:endParaRPr lang="en-US"/>
        </a:p>
      </dgm:t>
    </dgm:pt>
    <dgm:pt modelId="{57FAC612-97A1-4A98-8DD7-608E12E40A70}" type="sibTrans" cxnId="{0F7482C3-4750-4FE1-BB6B-4B522F1DFEC3}">
      <dgm:prSet/>
      <dgm:spPr/>
      <dgm:t>
        <a:bodyPr/>
        <a:lstStyle/>
        <a:p>
          <a:endParaRPr lang="en-US"/>
        </a:p>
      </dgm:t>
    </dgm:pt>
    <dgm:pt modelId="{26543A95-5BAA-4F02-9C59-761127658DD9}">
      <dgm:prSet custT="1"/>
      <dgm:spPr>
        <a:solidFill>
          <a:schemeClr val="tx2">
            <a:lumMod val="20000"/>
            <a:lumOff val="80000"/>
          </a:schemeClr>
        </a:solidFill>
      </dgm:spPr>
      <dgm:t>
        <a:bodyPr/>
        <a:lstStyle/>
        <a:p>
          <a:pPr algn="ctr"/>
          <a:r>
            <a:rPr lang="en-US" sz="2400" i="1" baseline="0" dirty="0">
              <a:solidFill>
                <a:srgbClr val="0C2E48"/>
              </a:solidFill>
            </a:rPr>
            <a:t>Specific</a:t>
          </a:r>
          <a:r>
            <a:rPr lang="en-US" sz="2400" baseline="0" dirty="0">
              <a:solidFill>
                <a:srgbClr val="0C2E48"/>
              </a:solidFill>
            </a:rPr>
            <a:t> reason </a:t>
          </a:r>
          <a:br>
            <a:rPr lang="en-US" sz="2400" baseline="0" dirty="0">
              <a:solidFill>
                <a:srgbClr val="0C2E48"/>
              </a:solidFill>
            </a:rPr>
          </a:br>
          <a:r>
            <a:rPr lang="en-US" sz="2400" baseline="0" dirty="0">
              <a:solidFill>
                <a:srgbClr val="0C2E48"/>
              </a:solidFill>
            </a:rPr>
            <a:t>must be </a:t>
          </a:r>
          <a:br>
            <a:rPr lang="en-US" sz="2400" baseline="0" dirty="0">
              <a:solidFill>
                <a:srgbClr val="0C2E48"/>
              </a:solidFill>
            </a:rPr>
          </a:br>
          <a:r>
            <a:rPr lang="en-US" sz="2400" baseline="0" dirty="0">
              <a:solidFill>
                <a:srgbClr val="0C2E48"/>
              </a:solidFill>
            </a:rPr>
            <a:t>announced during the open meeting – the public must be able to determine from the reason given that they are being properly excluded from the session</a:t>
          </a:r>
        </a:p>
      </dgm:t>
    </dgm:pt>
    <dgm:pt modelId="{A5F60C76-1674-4733-A74B-7FCD86DE8EB4}" type="parTrans" cxnId="{E4E2A9B5-9DE5-4245-B704-77EEB8483F4A}">
      <dgm:prSet/>
      <dgm:spPr/>
      <dgm:t>
        <a:bodyPr/>
        <a:lstStyle/>
        <a:p>
          <a:endParaRPr lang="en-US"/>
        </a:p>
      </dgm:t>
    </dgm:pt>
    <dgm:pt modelId="{C5614B62-3637-4E26-B433-6CCFC3E2E8D0}" type="sibTrans" cxnId="{E4E2A9B5-9DE5-4245-B704-77EEB8483F4A}">
      <dgm:prSet/>
      <dgm:spPr/>
      <dgm:t>
        <a:bodyPr/>
        <a:lstStyle/>
        <a:p>
          <a:endParaRPr lang="en-US"/>
        </a:p>
      </dgm:t>
    </dgm:pt>
    <dgm:pt modelId="{A01D0328-14BA-4AE3-8BCF-183EF07C3829}" type="pres">
      <dgm:prSet presAssocID="{0753A144-ED6D-4E61-A5C9-858AE63BCF41}" presName="list" presStyleCnt="0">
        <dgm:presLayoutVars>
          <dgm:dir/>
          <dgm:animLvl val="lvl"/>
        </dgm:presLayoutVars>
      </dgm:prSet>
      <dgm:spPr/>
    </dgm:pt>
    <dgm:pt modelId="{392E87B9-A794-43B2-A077-E4830783C03C}" type="pres">
      <dgm:prSet presAssocID="{71090D87-332E-4717-A537-395B87469367}" presName="posSpace" presStyleCnt="0"/>
      <dgm:spPr/>
    </dgm:pt>
    <dgm:pt modelId="{A101D7F6-69E2-4F34-A9BB-695119C07CE5}" type="pres">
      <dgm:prSet presAssocID="{71090D87-332E-4717-A537-395B87469367}" presName="vertFlow" presStyleCnt="0"/>
      <dgm:spPr/>
    </dgm:pt>
    <dgm:pt modelId="{68E7FDB2-854F-4941-B6E0-6C5D4F36F19D}" type="pres">
      <dgm:prSet presAssocID="{71090D87-332E-4717-A537-395B87469367}" presName="topSpace" presStyleCnt="0"/>
      <dgm:spPr/>
    </dgm:pt>
    <dgm:pt modelId="{9894F175-6732-4E51-825A-AC056DF5F7BF}" type="pres">
      <dgm:prSet presAssocID="{71090D87-332E-4717-A537-395B87469367}" presName="firstComp" presStyleCnt="0"/>
      <dgm:spPr/>
    </dgm:pt>
    <dgm:pt modelId="{70CBC48D-46BF-4981-B03B-7EABF8516C73}" type="pres">
      <dgm:prSet presAssocID="{71090D87-332E-4717-A537-395B87469367}" presName="firstChild" presStyleLbl="bgAccFollowNode1" presStyleIdx="0" presStyleCnt="2" custScaleY="170581"/>
      <dgm:spPr/>
    </dgm:pt>
    <dgm:pt modelId="{62DBE242-BDCB-4222-AE42-1A9B871BAE88}" type="pres">
      <dgm:prSet presAssocID="{71090D87-332E-4717-A537-395B87469367}" presName="firstChildTx" presStyleLbl="bgAccFollowNode1" presStyleIdx="0" presStyleCnt="2">
        <dgm:presLayoutVars>
          <dgm:bulletEnabled val="1"/>
        </dgm:presLayoutVars>
      </dgm:prSet>
      <dgm:spPr/>
    </dgm:pt>
    <dgm:pt modelId="{B39DF3C8-1B6C-438D-A199-E286ED2AD21D}" type="pres">
      <dgm:prSet presAssocID="{71090D87-332E-4717-A537-395B87469367}" presName="negSpace" presStyleCnt="0"/>
      <dgm:spPr/>
    </dgm:pt>
    <dgm:pt modelId="{014BC241-37D2-4117-B5DD-109C1C4EEE54}" type="pres">
      <dgm:prSet presAssocID="{71090D87-332E-4717-A537-395B87469367}" presName="circle" presStyleLbl="node1" presStyleIdx="0" presStyleCnt="2" custScaleX="112803" custScaleY="112803"/>
      <dgm:spPr/>
    </dgm:pt>
    <dgm:pt modelId="{553A5BD2-34A2-4327-9A6D-63B00ECD031F}" type="pres">
      <dgm:prSet presAssocID="{C21E11B5-0614-42DE-9922-3C6BACE25FC6}" presName="transSpace" presStyleCnt="0"/>
      <dgm:spPr/>
    </dgm:pt>
    <dgm:pt modelId="{97E6B3C8-6F36-457F-AA08-43B1458EA6B4}" type="pres">
      <dgm:prSet presAssocID="{B38DC3B6-08DA-4A7E-A2DD-DEE40969066D}" presName="posSpace" presStyleCnt="0"/>
      <dgm:spPr/>
    </dgm:pt>
    <dgm:pt modelId="{A205E66F-7966-41B3-8B73-576526529FF4}" type="pres">
      <dgm:prSet presAssocID="{B38DC3B6-08DA-4A7E-A2DD-DEE40969066D}" presName="vertFlow" presStyleCnt="0"/>
      <dgm:spPr/>
    </dgm:pt>
    <dgm:pt modelId="{73EBAB2E-B34E-4C62-B2F0-A6DC5DA02C9A}" type="pres">
      <dgm:prSet presAssocID="{B38DC3B6-08DA-4A7E-A2DD-DEE40969066D}" presName="topSpace" presStyleCnt="0"/>
      <dgm:spPr/>
    </dgm:pt>
    <dgm:pt modelId="{EC50CF60-CA7B-49B8-B55D-58A461AA5D73}" type="pres">
      <dgm:prSet presAssocID="{B38DC3B6-08DA-4A7E-A2DD-DEE40969066D}" presName="firstComp" presStyleCnt="0"/>
      <dgm:spPr/>
    </dgm:pt>
    <dgm:pt modelId="{0EDEE415-8668-42EA-843C-F8D293A8902B}" type="pres">
      <dgm:prSet presAssocID="{B38DC3B6-08DA-4A7E-A2DD-DEE40969066D}" presName="firstChild" presStyleLbl="bgAccFollowNode1" presStyleIdx="1" presStyleCnt="2" custScaleY="167854"/>
      <dgm:spPr/>
    </dgm:pt>
    <dgm:pt modelId="{B5858962-C685-4D9D-9865-09E2591A0223}" type="pres">
      <dgm:prSet presAssocID="{B38DC3B6-08DA-4A7E-A2DD-DEE40969066D}" presName="firstChildTx" presStyleLbl="bgAccFollowNode1" presStyleIdx="1" presStyleCnt="2">
        <dgm:presLayoutVars>
          <dgm:bulletEnabled val="1"/>
        </dgm:presLayoutVars>
      </dgm:prSet>
      <dgm:spPr/>
    </dgm:pt>
    <dgm:pt modelId="{EBB736BD-5645-4612-B5AF-F883E7269B66}" type="pres">
      <dgm:prSet presAssocID="{B38DC3B6-08DA-4A7E-A2DD-DEE40969066D}" presName="negSpace" presStyleCnt="0"/>
      <dgm:spPr/>
    </dgm:pt>
    <dgm:pt modelId="{D5358DE8-6DDC-4E3F-B7F5-C4BBB359C42F}" type="pres">
      <dgm:prSet presAssocID="{B38DC3B6-08DA-4A7E-A2DD-DEE40969066D}" presName="circle" presStyleLbl="node1" presStyleIdx="1" presStyleCnt="2" custScaleX="112803" custScaleY="112803"/>
      <dgm:spPr/>
    </dgm:pt>
  </dgm:ptLst>
  <dgm:cxnLst>
    <dgm:cxn modelId="{52298607-2692-4897-8EF4-5FE3703619DE}" type="presOf" srcId="{0753A144-ED6D-4E61-A5C9-858AE63BCF41}" destId="{A01D0328-14BA-4AE3-8BCF-183EF07C3829}" srcOrd="0" destOrd="0" presId="urn:microsoft.com/office/officeart/2005/8/layout/hList9"/>
    <dgm:cxn modelId="{3A01710F-A675-49DE-8F3E-3929D077DD13}" type="presOf" srcId="{26543A95-5BAA-4F02-9C59-761127658DD9}" destId="{0EDEE415-8668-42EA-843C-F8D293A8902B}" srcOrd="0" destOrd="0" presId="urn:microsoft.com/office/officeart/2005/8/layout/hList9"/>
    <dgm:cxn modelId="{F164A32A-B9A7-4803-A1AF-9CEEF8061818}" type="presOf" srcId="{640184CB-E2FD-4A68-82E0-1B4DC79D8EAC}" destId="{70CBC48D-46BF-4981-B03B-7EABF8516C73}" srcOrd="0" destOrd="0" presId="urn:microsoft.com/office/officeart/2005/8/layout/hList9"/>
    <dgm:cxn modelId="{23A7E44D-A1DB-4C73-B46A-076B794B39C8}" srcId="{0753A144-ED6D-4E61-A5C9-858AE63BCF41}" destId="{71090D87-332E-4717-A537-395B87469367}" srcOrd="0" destOrd="0" parTransId="{7DD199E9-AA49-4B46-91A9-8A0B9EFFB233}" sibTransId="{C21E11B5-0614-42DE-9922-3C6BACE25FC6}"/>
    <dgm:cxn modelId="{8E913870-FB52-4893-924D-E192A13A62A6}" type="presOf" srcId="{26543A95-5BAA-4F02-9C59-761127658DD9}" destId="{B5858962-C685-4D9D-9865-09E2591A0223}" srcOrd="1" destOrd="0" presId="urn:microsoft.com/office/officeart/2005/8/layout/hList9"/>
    <dgm:cxn modelId="{4963817E-B9E5-4E77-AAFC-118C71BEFCC1}" srcId="{0753A144-ED6D-4E61-A5C9-858AE63BCF41}" destId="{B38DC3B6-08DA-4A7E-A2DD-DEE40969066D}" srcOrd="1" destOrd="0" parTransId="{7767E420-2A9C-4FB9-A6BA-7DDD34322639}" sibTransId="{2DC5547C-1723-48A2-81CB-798F7ADD194F}"/>
    <dgm:cxn modelId="{4AD3A5B2-F318-4681-B769-239EC68F70EC}" type="presOf" srcId="{71090D87-332E-4717-A537-395B87469367}" destId="{014BC241-37D2-4117-B5DD-109C1C4EEE54}" srcOrd="0" destOrd="0" presId="urn:microsoft.com/office/officeart/2005/8/layout/hList9"/>
    <dgm:cxn modelId="{E4E2A9B5-9DE5-4245-B704-77EEB8483F4A}" srcId="{B38DC3B6-08DA-4A7E-A2DD-DEE40969066D}" destId="{26543A95-5BAA-4F02-9C59-761127658DD9}" srcOrd="0" destOrd="0" parTransId="{A5F60C76-1674-4733-A74B-7FCD86DE8EB4}" sibTransId="{C5614B62-3637-4E26-B433-6CCFC3E2E8D0}"/>
    <dgm:cxn modelId="{0F7482C3-4750-4FE1-BB6B-4B522F1DFEC3}" srcId="{71090D87-332E-4717-A537-395B87469367}" destId="{640184CB-E2FD-4A68-82E0-1B4DC79D8EAC}" srcOrd="0" destOrd="0" parTransId="{BAB1D601-D9F0-4348-A4B9-2C5FCDF4BCB8}" sibTransId="{57FAC612-97A1-4A98-8DD7-608E12E40A70}"/>
    <dgm:cxn modelId="{D1FAF8C8-40D8-4ECF-AD16-5E98FCA3A6D9}" type="presOf" srcId="{B38DC3B6-08DA-4A7E-A2DD-DEE40969066D}" destId="{D5358DE8-6DDC-4E3F-B7F5-C4BBB359C42F}" srcOrd="0" destOrd="0" presId="urn:microsoft.com/office/officeart/2005/8/layout/hList9"/>
    <dgm:cxn modelId="{487651EE-270C-42BB-B567-DAF82565FC70}" type="presOf" srcId="{640184CB-E2FD-4A68-82E0-1B4DC79D8EAC}" destId="{62DBE242-BDCB-4222-AE42-1A9B871BAE88}" srcOrd="1" destOrd="0" presId="urn:microsoft.com/office/officeart/2005/8/layout/hList9"/>
    <dgm:cxn modelId="{8D0ADE25-5558-4CC0-BD80-CE9DEBABD8B0}" type="presParOf" srcId="{A01D0328-14BA-4AE3-8BCF-183EF07C3829}" destId="{392E87B9-A794-43B2-A077-E4830783C03C}" srcOrd="0" destOrd="0" presId="urn:microsoft.com/office/officeart/2005/8/layout/hList9"/>
    <dgm:cxn modelId="{A28C5A5B-2219-4940-8553-2FB502433C44}" type="presParOf" srcId="{A01D0328-14BA-4AE3-8BCF-183EF07C3829}" destId="{A101D7F6-69E2-4F34-A9BB-695119C07CE5}" srcOrd="1" destOrd="0" presId="urn:microsoft.com/office/officeart/2005/8/layout/hList9"/>
    <dgm:cxn modelId="{2451464F-EACF-4BD2-BA53-7F6C1E8F971A}" type="presParOf" srcId="{A101D7F6-69E2-4F34-A9BB-695119C07CE5}" destId="{68E7FDB2-854F-4941-B6E0-6C5D4F36F19D}" srcOrd="0" destOrd="0" presId="urn:microsoft.com/office/officeart/2005/8/layout/hList9"/>
    <dgm:cxn modelId="{8C4F06F6-C9F1-42C3-AD7E-6411C48E85D1}" type="presParOf" srcId="{A101D7F6-69E2-4F34-A9BB-695119C07CE5}" destId="{9894F175-6732-4E51-825A-AC056DF5F7BF}" srcOrd="1" destOrd="0" presId="urn:microsoft.com/office/officeart/2005/8/layout/hList9"/>
    <dgm:cxn modelId="{D32A0DC9-9DB3-4CB2-8E06-6A8CE12F6BDC}" type="presParOf" srcId="{9894F175-6732-4E51-825A-AC056DF5F7BF}" destId="{70CBC48D-46BF-4981-B03B-7EABF8516C73}" srcOrd="0" destOrd="0" presId="urn:microsoft.com/office/officeart/2005/8/layout/hList9"/>
    <dgm:cxn modelId="{8D6507FE-4068-4EFB-A980-7F34802A5E5D}" type="presParOf" srcId="{9894F175-6732-4E51-825A-AC056DF5F7BF}" destId="{62DBE242-BDCB-4222-AE42-1A9B871BAE88}" srcOrd="1" destOrd="0" presId="urn:microsoft.com/office/officeart/2005/8/layout/hList9"/>
    <dgm:cxn modelId="{5A52BB8D-844C-4B85-B33F-D03729C0F76F}" type="presParOf" srcId="{A01D0328-14BA-4AE3-8BCF-183EF07C3829}" destId="{B39DF3C8-1B6C-438D-A199-E286ED2AD21D}" srcOrd="2" destOrd="0" presId="urn:microsoft.com/office/officeart/2005/8/layout/hList9"/>
    <dgm:cxn modelId="{B0BC6CD3-4328-498D-AD65-CC5A3FEBBE0B}" type="presParOf" srcId="{A01D0328-14BA-4AE3-8BCF-183EF07C3829}" destId="{014BC241-37D2-4117-B5DD-109C1C4EEE54}" srcOrd="3" destOrd="0" presId="urn:microsoft.com/office/officeart/2005/8/layout/hList9"/>
    <dgm:cxn modelId="{456A5AB5-474D-4D65-AA87-95A534ED79B1}" type="presParOf" srcId="{A01D0328-14BA-4AE3-8BCF-183EF07C3829}" destId="{553A5BD2-34A2-4327-9A6D-63B00ECD031F}" srcOrd="4" destOrd="0" presId="urn:microsoft.com/office/officeart/2005/8/layout/hList9"/>
    <dgm:cxn modelId="{8E92B7DB-EEE2-426F-9BBD-264A1007DF7B}" type="presParOf" srcId="{A01D0328-14BA-4AE3-8BCF-183EF07C3829}" destId="{97E6B3C8-6F36-457F-AA08-43B1458EA6B4}" srcOrd="5" destOrd="0" presId="urn:microsoft.com/office/officeart/2005/8/layout/hList9"/>
    <dgm:cxn modelId="{B77D6661-9597-4D45-BD6B-10235774E0AD}" type="presParOf" srcId="{A01D0328-14BA-4AE3-8BCF-183EF07C3829}" destId="{A205E66F-7966-41B3-8B73-576526529FF4}" srcOrd="6" destOrd="0" presId="urn:microsoft.com/office/officeart/2005/8/layout/hList9"/>
    <dgm:cxn modelId="{086B4845-B47A-4FA0-B132-F7BB87AC79BF}" type="presParOf" srcId="{A205E66F-7966-41B3-8B73-576526529FF4}" destId="{73EBAB2E-B34E-4C62-B2F0-A6DC5DA02C9A}" srcOrd="0" destOrd="0" presId="urn:microsoft.com/office/officeart/2005/8/layout/hList9"/>
    <dgm:cxn modelId="{2CAE6F94-E0E7-48A2-BDA6-047FB67ACF06}" type="presParOf" srcId="{A205E66F-7966-41B3-8B73-576526529FF4}" destId="{EC50CF60-CA7B-49B8-B55D-58A461AA5D73}" srcOrd="1" destOrd="0" presId="urn:microsoft.com/office/officeart/2005/8/layout/hList9"/>
    <dgm:cxn modelId="{F86B9996-7399-49BC-B876-F65FDA1A0E4B}" type="presParOf" srcId="{EC50CF60-CA7B-49B8-B55D-58A461AA5D73}" destId="{0EDEE415-8668-42EA-843C-F8D293A8902B}" srcOrd="0" destOrd="0" presId="urn:microsoft.com/office/officeart/2005/8/layout/hList9"/>
    <dgm:cxn modelId="{675ED717-7767-4AE3-8D0F-3090DCE7B3D2}" type="presParOf" srcId="{EC50CF60-CA7B-49B8-B55D-58A461AA5D73}" destId="{B5858962-C685-4D9D-9865-09E2591A0223}" srcOrd="1" destOrd="0" presId="urn:microsoft.com/office/officeart/2005/8/layout/hList9"/>
    <dgm:cxn modelId="{21D149DE-F1FB-4B2F-9704-8AF108D9174E}" type="presParOf" srcId="{A01D0328-14BA-4AE3-8BCF-183EF07C3829}" destId="{EBB736BD-5645-4612-B5AF-F883E7269B66}" srcOrd="7" destOrd="0" presId="urn:microsoft.com/office/officeart/2005/8/layout/hList9"/>
    <dgm:cxn modelId="{E5A166D2-7349-4A32-A36E-342464C79EBC}" type="presParOf" srcId="{A01D0328-14BA-4AE3-8BCF-183EF07C3829}" destId="{D5358DE8-6DDC-4E3F-B7F5-C4BBB359C42F}" srcOrd="8"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0753A144-ED6D-4E61-A5C9-858AE63BCF4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1090D87-332E-4717-A537-395B87469367}">
      <dgm:prSet custT="1"/>
      <dgm:spPr>
        <a:solidFill>
          <a:schemeClr val="tx2">
            <a:lumMod val="20000"/>
            <a:lumOff val="80000"/>
          </a:schemeClr>
        </a:solidFill>
      </dgm:spPr>
      <dgm:t>
        <a:bodyPr/>
        <a:lstStyle/>
        <a:p>
          <a:pPr algn="ctr"/>
          <a:r>
            <a:rPr lang="en-US" sz="2800" baseline="0" dirty="0">
              <a:solidFill>
                <a:srgbClr val="0C2E48"/>
              </a:solidFill>
            </a:rPr>
            <a:t>No official action can be taken during an Executive Session – </a:t>
          </a:r>
          <a:br>
            <a:rPr lang="en-US" sz="2800" baseline="0" dirty="0">
              <a:solidFill>
                <a:srgbClr val="0C2E48"/>
              </a:solidFill>
            </a:rPr>
          </a:br>
          <a:r>
            <a:rPr lang="en-US" sz="2800" baseline="0" dirty="0">
              <a:solidFill>
                <a:srgbClr val="0C2E48"/>
              </a:solidFill>
            </a:rPr>
            <a:t>votes must occur in a public session</a:t>
          </a:r>
          <a:endParaRPr lang="en-US" sz="2800" i="0" baseline="0" dirty="0">
            <a:solidFill>
              <a:srgbClr val="0C2E48"/>
            </a:solidFill>
          </a:endParaRPr>
        </a:p>
      </dgm:t>
    </dgm:pt>
    <dgm:pt modelId="{7DD199E9-AA49-4B46-91A9-8A0B9EFFB233}" type="parTrans" cxnId="{23A7E44D-A1DB-4C73-B46A-076B794B39C8}">
      <dgm:prSet/>
      <dgm:spPr/>
      <dgm:t>
        <a:bodyPr/>
        <a:lstStyle/>
        <a:p>
          <a:endParaRPr lang="en-US">
            <a:solidFill>
              <a:srgbClr val="0C2E48"/>
            </a:solidFill>
          </a:endParaRPr>
        </a:p>
      </dgm:t>
    </dgm:pt>
    <dgm:pt modelId="{C21E11B5-0614-42DE-9922-3C6BACE25FC6}" type="sibTrans" cxnId="{23A7E44D-A1DB-4C73-B46A-076B794B39C8}">
      <dgm:prSet/>
      <dgm:spPr/>
      <dgm:t>
        <a:bodyPr/>
        <a:lstStyle/>
        <a:p>
          <a:endParaRPr lang="en-US">
            <a:solidFill>
              <a:srgbClr val="0C2E48"/>
            </a:solidFill>
          </a:endParaRPr>
        </a:p>
      </dgm:t>
    </dgm:pt>
    <dgm:pt modelId="{FCA7B18D-5260-4A46-90DB-A9C9D9F2872A}">
      <dgm:prSet custT="1"/>
      <dgm:spPr>
        <a:solidFill>
          <a:schemeClr val="tx2">
            <a:lumMod val="20000"/>
            <a:lumOff val="80000"/>
          </a:schemeClr>
        </a:solidFill>
      </dgm:spPr>
      <dgm:t>
        <a:bodyPr/>
        <a:lstStyle/>
        <a:p>
          <a:pPr algn="ctr">
            <a:buNone/>
          </a:pPr>
          <a:r>
            <a:rPr lang="en-US" sz="2800" baseline="0" dirty="0">
              <a:solidFill>
                <a:srgbClr val="0C2E48"/>
              </a:solidFill>
            </a:rPr>
            <a:t>Public must be allowed to comment before final action</a:t>
          </a:r>
          <a:endParaRPr lang="en-US" sz="2800" i="0" baseline="0" dirty="0">
            <a:solidFill>
              <a:srgbClr val="0C2E48"/>
            </a:solidFill>
          </a:endParaRPr>
        </a:p>
      </dgm:t>
    </dgm:pt>
    <dgm:pt modelId="{170D7F1A-FB1D-454E-BA63-C3A335E068BD}" type="parTrans" cxnId="{D65315B4-B16F-4555-8122-A3C1994E8879}">
      <dgm:prSet/>
      <dgm:spPr/>
      <dgm:t>
        <a:bodyPr/>
        <a:lstStyle/>
        <a:p>
          <a:endParaRPr lang="en-US">
            <a:solidFill>
              <a:srgbClr val="0C2E48"/>
            </a:solidFill>
          </a:endParaRPr>
        </a:p>
      </dgm:t>
    </dgm:pt>
    <dgm:pt modelId="{664A2EF2-D479-4647-9059-63C8E27D6FE0}" type="sibTrans" cxnId="{D65315B4-B16F-4555-8122-A3C1994E8879}">
      <dgm:prSet/>
      <dgm:spPr/>
      <dgm:t>
        <a:bodyPr/>
        <a:lstStyle/>
        <a:p>
          <a:endParaRPr lang="en-US">
            <a:solidFill>
              <a:srgbClr val="0C2E48"/>
            </a:solidFill>
          </a:endParaRPr>
        </a:p>
      </dgm:t>
    </dgm:pt>
    <dgm:pt modelId="{C4CCF95D-A48E-4EF7-BB80-E51B15A1A830}" type="pres">
      <dgm:prSet presAssocID="{0753A144-ED6D-4E61-A5C9-858AE63BCF41}" presName="linear" presStyleCnt="0">
        <dgm:presLayoutVars>
          <dgm:animLvl val="lvl"/>
          <dgm:resizeHandles val="exact"/>
        </dgm:presLayoutVars>
      </dgm:prSet>
      <dgm:spPr/>
    </dgm:pt>
    <dgm:pt modelId="{0FC4733C-E9C0-42C9-AFAD-052E00C11B54}" type="pres">
      <dgm:prSet presAssocID="{71090D87-332E-4717-A537-395B87469367}" presName="parentText" presStyleLbl="node1" presStyleIdx="0" presStyleCnt="2" custScaleX="91667" custScaleY="150296" custLinFactNeighborY="5304">
        <dgm:presLayoutVars>
          <dgm:chMax val="0"/>
          <dgm:bulletEnabled val="1"/>
        </dgm:presLayoutVars>
      </dgm:prSet>
      <dgm:spPr/>
    </dgm:pt>
    <dgm:pt modelId="{EA7249C6-9471-4089-8333-B231ADEE3401}" type="pres">
      <dgm:prSet presAssocID="{C21E11B5-0614-42DE-9922-3C6BACE25FC6}" presName="spacer" presStyleCnt="0"/>
      <dgm:spPr/>
    </dgm:pt>
    <dgm:pt modelId="{51E03B93-F69C-4A0E-A232-1F9D081D6152}" type="pres">
      <dgm:prSet presAssocID="{FCA7B18D-5260-4A46-90DB-A9C9D9F2872A}" presName="parentText" presStyleLbl="node1" presStyleIdx="1" presStyleCnt="2">
        <dgm:presLayoutVars>
          <dgm:chMax val="0"/>
          <dgm:bulletEnabled val="1"/>
        </dgm:presLayoutVars>
      </dgm:prSet>
      <dgm:spPr/>
    </dgm:pt>
  </dgm:ptLst>
  <dgm:cxnLst>
    <dgm:cxn modelId="{23A7E44D-A1DB-4C73-B46A-076B794B39C8}" srcId="{0753A144-ED6D-4E61-A5C9-858AE63BCF41}" destId="{71090D87-332E-4717-A537-395B87469367}" srcOrd="0" destOrd="0" parTransId="{7DD199E9-AA49-4B46-91A9-8A0B9EFFB233}" sibTransId="{C21E11B5-0614-42DE-9922-3C6BACE25FC6}"/>
    <dgm:cxn modelId="{9225D852-0B23-4525-AFBE-81BEB0734881}" type="presOf" srcId="{FCA7B18D-5260-4A46-90DB-A9C9D9F2872A}" destId="{51E03B93-F69C-4A0E-A232-1F9D081D6152}" srcOrd="0" destOrd="0" presId="urn:microsoft.com/office/officeart/2005/8/layout/vList2"/>
    <dgm:cxn modelId="{E943D290-4FD9-4932-AC24-47ED1813B467}" type="presOf" srcId="{71090D87-332E-4717-A537-395B87469367}" destId="{0FC4733C-E9C0-42C9-AFAD-052E00C11B54}" srcOrd="0" destOrd="0" presId="urn:microsoft.com/office/officeart/2005/8/layout/vList2"/>
    <dgm:cxn modelId="{F4DD6B91-F5F0-4F41-9FA4-C2925917AEEB}" type="presOf" srcId="{0753A144-ED6D-4E61-A5C9-858AE63BCF41}" destId="{C4CCF95D-A48E-4EF7-BB80-E51B15A1A830}" srcOrd="0" destOrd="0" presId="urn:microsoft.com/office/officeart/2005/8/layout/vList2"/>
    <dgm:cxn modelId="{D65315B4-B16F-4555-8122-A3C1994E8879}" srcId="{0753A144-ED6D-4E61-A5C9-858AE63BCF41}" destId="{FCA7B18D-5260-4A46-90DB-A9C9D9F2872A}" srcOrd="1" destOrd="0" parTransId="{170D7F1A-FB1D-454E-BA63-C3A335E068BD}" sibTransId="{664A2EF2-D479-4647-9059-63C8E27D6FE0}"/>
    <dgm:cxn modelId="{E234DCF1-785E-4A32-BC1E-D1C3C391ABE8}" type="presParOf" srcId="{C4CCF95D-A48E-4EF7-BB80-E51B15A1A830}" destId="{0FC4733C-E9C0-42C9-AFAD-052E00C11B54}" srcOrd="0" destOrd="0" presId="urn:microsoft.com/office/officeart/2005/8/layout/vList2"/>
    <dgm:cxn modelId="{0584414D-3909-42A0-A481-3356910EF307}" type="presParOf" srcId="{C4CCF95D-A48E-4EF7-BB80-E51B15A1A830}" destId="{EA7249C6-9471-4089-8333-B231ADEE3401}" srcOrd="1" destOrd="0" presId="urn:microsoft.com/office/officeart/2005/8/layout/vList2"/>
    <dgm:cxn modelId="{166201D8-E254-43F1-AD31-BC73F939C490}" type="presParOf" srcId="{C4CCF95D-A48E-4EF7-BB80-E51B15A1A830}" destId="{51E03B93-F69C-4A0E-A232-1F9D081D6152}"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14BB86FD-8E98-43A8-A07B-E6EC9C531F5E}"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F1F628A3-CBBE-4F40-8056-A23E1BA0B12B}">
      <dgm:prSet custT="1"/>
      <dgm:spPr>
        <a:solidFill>
          <a:schemeClr val="tx2">
            <a:lumMod val="20000"/>
            <a:lumOff val="80000"/>
          </a:schemeClr>
        </a:solidFill>
      </dgm:spPr>
      <dgm:t>
        <a:bodyPr/>
        <a:lstStyle/>
        <a:p>
          <a:r>
            <a:rPr lang="en-US" sz="2800" dirty="0">
              <a:solidFill>
                <a:srgbClr val="0C2E48"/>
              </a:solidFill>
            </a:rPr>
            <a:t>Discuss Personnel matters (hiring, firing, discipline)</a:t>
          </a:r>
        </a:p>
      </dgm:t>
    </dgm:pt>
    <dgm:pt modelId="{0CC9D832-CD7E-42A2-B49C-AA5C4C08A56E}" type="sibTrans" cxnId="{A028B8B4-FEA5-46FE-AF85-591FDD6D6564}">
      <dgm:prSet/>
      <dgm:spPr>
        <a:ln>
          <a:solidFill>
            <a:srgbClr val="0C2E48"/>
          </a:solidFill>
        </a:ln>
      </dgm:spPr>
      <dgm:t>
        <a:bodyPr/>
        <a:lstStyle/>
        <a:p>
          <a:endParaRPr lang="en-US"/>
        </a:p>
      </dgm:t>
    </dgm:pt>
    <dgm:pt modelId="{FD46D3F8-342A-466D-8C40-74177508ADE9}" type="parTrans" cxnId="{A028B8B4-FEA5-46FE-AF85-591FDD6D6564}">
      <dgm:prSet/>
      <dgm:spPr/>
      <dgm:t>
        <a:bodyPr/>
        <a:lstStyle/>
        <a:p>
          <a:endParaRPr lang="en-US"/>
        </a:p>
      </dgm:t>
    </dgm:pt>
    <dgm:pt modelId="{22345DB4-37CB-4F09-B068-7077F931995E}">
      <dgm:prSet custT="1"/>
      <dgm:spPr>
        <a:solidFill>
          <a:schemeClr val="tx2">
            <a:lumMod val="20000"/>
            <a:lumOff val="80000"/>
          </a:schemeClr>
        </a:solidFill>
      </dgm:spPr>
      <dgm:t>
        <a:bodyPr/>
        <a:lstStyle/>
        <a:p>
          <a:r>
            <a:rPr lang="en-US" sz="2800" dirty="0">
              <a:solidFill>
                <a:srgbClr val="0C2E48"/>
              </a:solidFill>
            </a:rPr>
            <a:t>Discussing labor negotiations</a:t>
          </a:r>
        </a:p>
      </dgm:t>
    </dgm:pt>
    <dgm:pt modelId="{A5B24E31-8972-40FF-A085-3E84EA6D3B2B}" type="parTrans" cxnId="{AAF5A786-07F2-4CAB-A0B8-B893AC58CE2A}">
      <dgm:prSet/>
      <dgm:spPr/>
      <dgm:t>
        <a:bodyPr/>
        <a:lstStyle/>
        <a:p>
          <a:endParaRPr lang="en-US"/>
        </a:p>
      </dgm:t>
    </dgm:pt>
    <dgm:pt modelId="{56B1EA89-9C74-4594-8F7C-A6B2882E5234}" type="sibTrans" cxnId="{AAF5A786-07F2-4CAB-A0B8-B893AC58CE2A}">
      <dgm:prSet/>
      <dgm:spPr/>
      <dgm:t>
        <a:bodyPr/>
        <a:lstStyle/>
        <a:p>
          <a:endParaRPr lang="en-US"/>
        </a:p>
      </dgm:t>
    </dgm:pt>
    <dgm:pt modelId="{7B906CA2-AD74-4173-B0BC-70FBE98A433F}">
      <dgm:prSet custT="1"/>
      <dgm:spPr>
        <a:solidFill>
          <a:schemeClr val="tx2">
            <a:lumMod val="20000"/>
            <a:lumOff val="80000"/>
          </a:schemeClr>
        </a:solidFill>
      </dgm:spPr>
      <dgm:t>
        <a:bodyPr/>
        <a:lstStyle/>
        <a:p>
          <a:r>
            <a:rPr lang="en-US" sz="2800" dirty="0">
              <a:solidFill>
                <a:srgbClr val="0C2E48"/>
              </a:solidFill>
            </a:rPr>
            <a:t>Considering purchasing, leasing or selling property</a:t>
          </a:r>
        </a:p>
      </dgm:t>
    </dgm:pt>
    <dgm:pt modelId="{21BFA966-588C-4D07-8C7F-E9E0025F5356}" type="parTrans" cxnId="{97EBF659-72C0-49B8-8859-1E305000938C}">
      <dgm:prSet/>
      <dgm:spPr/>
      <dgm:t>
        <a:bodyPr/>
        <a:lstStyle/>
        <a:p>
          <a:endParaRPr lang="en-US"/>
        </a:p>
      </dgm:t>
    </dgm:pt>
    <dgm:pt modelId="{6782CFF8-61F2-433D-B655-0C83100D214B}" type="sibTrans" cxnId="{97EBF659-72C0-49B8-8859-1E305000938C}">
      <dgm:prSet/>
      <dgm:spPr/>
      <dgm:t>
        <a:bodyPr/>
        <a:lstStyle/>
        <a:p>
          <a:endParaRPr lang="en-US"/>
        </a:p>
      </dgm:t>
    </dgm:pt>
    <dgm:pt modelId="{3091E8D6-06CD-4010-BB4F-6278A8673155}">
      <dgm:prSet custT="1"/>
      <dgm:spPr>
        <a:solidFill>
          <a:schemeClr val="tx2">
            <a:lumMod val="20000"/>
            <a:lumOff val="80000"/>
          </a:schemeClr>
        </a:solidFill>
      </dgm:spPr>
      <dgm:t>
        <a:bodyPr/>
        <a:lstStyle/>
        <a:p>
          <a:r>
            <a:rPr lang="en-US" sz="2800" dirty="0">
              <a:solidFill>
                <a:srgbClr val="0C2E48"/>
              </a:solidFill>
            </a:rPr>
            <a:t>Consulting with counsel about litigation</a:t>
          </a:r>
        </a:p>
      </dgm:t>
    </dgm:pt>
    <dgm:pt modelId="{FA42476A-F29C-44F8-85FA-DD92FEA19A77}" type="parTrans" cxnId="{624003FE-42B2-465E-81A6-4C37D32F617B}">
      <dgm:prSet/>
      <dgm:spPr/>
      <dgm:t>
        <a:bodyPr/>
        <a:lstStyle/>
        <a:p>
          <a:endParaRPr lang="en-US"/>
        </a:p>
      </dgm:t>
    </dgm:pt>
    <dgm:pt modelId="{0AE57F87-F419-479B-8ED1-72FC7A52619F}" type="sibTrans" cxnId="{624003FE-42B2-465E-81A6-4C37D32F617B}">
      <dgm:prSet/>
      <dgm:spPr/>
      <dgm:t>
        <a:bodyPr/>
        <a:lstStyle/>
        <a:p>
          <a:endParaRPr lang="en-US"/>
        </a:p>
      </dgm:t>
    </dgm:pt>
    <dgm:pt modelId="{43AB8945-F952-4360-B613-F5587A2DCD1D}">
      <dgm:prSet custT="1"/>
      <dgm:spPr>
        <a:solidFill>
          <a:schemeClr val="tx2">
            <a:lumMod val="20000"/>
            <a:lumOff val="80000"/>
          </a:schemeClr>
        </a:solidFill>
      </dgm:spPr>
      <dgm:t>
        <a:bodyPr/>
        <a:lstStyle/>
        <a:p>
          <a:r>
            <a:rPr lang="en-US" sz="2800" dirty="0">
              <a:solidFill>
                <a:srgbClr val="0C2E48"/>
              </a:solidFill>
            </a:rPr>
            <a:t>Avoiding violating privilege or confidentiality</a:t>
          </a:r>
        </a:p>
      </dgm:t>
    </dgm:pt>
    <dgm:pt modelId="{C7C2F9F6-8865-4D65-8F91-3F41B8BB198E}" type="parTrans" cxnId="{E99DD203-59B0-4A7A-B72E-8E754666D749}">
      <dgm:prSet/>
      <dgm:spPr/>
      <dgm:t>
        <a:bodyPr/>
        <a:lstStyle/>
        <a:p>
          <a:endParaRPr lang="en-US"/>
        </a:p>
      </dgm:t>
    </dgm:pt>
    <dgm:pt modelId="{4282C221-D9A7-463B-93F1-13B774CCC9C3}" type="sibTrans" cxnId="{E99DD203-59B0-4A7A-B72E-8E754666D749}">
      <dgm:prSet/>
      <dgm:spPr/>
      <dgm:t>
        <a:bodyPr/>
        <a:lstStyle/>
        <a:p>
          <a:endParaRPr lang="en-US"/>
        </a:p>
      </dgm:t>
    </dgm:pt>
    <dgm:pt modelId="{A5E96721-BA69-4933-8E41-FB6552E7C7EA}">
      <dgm:prSet custT="1"/>
      <dgm:spPr>
        <a:solidFill>
          <a:schemeClr val="tx2">
            <a:lumMod val="20000"/>
            <a:lumOff val="80000"/>
          </a:schemeClr>
        </a:solidFill>
      </dgm:spPr>
      <dgm:t>
        <a:bodyPr/>
        <a:lstStyle/>
        <a:p>
          <a:r>
            <a:rPr lang="en-US" sz="2800" dirty="0">
              <a:solidFill>
                <a:srgbClr val="0C2E48"/>
              </a:solidFill>
            </a:rPr>
            <a:t>Discussing university admission standards</a:t>
          </a:r>
        </a:p>
      </dgm:t>
    </dgm:pt>
    <dgm:pt modelId="{D57FDAA3-8526-4AE9-AEA5-F189A7C29D53}" type="parTrans" cxnId="{FFF97A73-1F13-43A6-BC66-19892E512650}">
      <dgm:prSet/>
      <dgm:spPr/>
      <dgm:t>
        <a:bodyPr/>
        <a:lstStyle/>
        <a:p>
          <a:endParaRPr lang="en-US"/>
        </a:p>
      </dgm:t>
    </dgm:pt>
    <dgm:pt modelId="{1D4B16C4-525E-4F19-A70B-EC06A86BFB1E}" type="sibTrans" cxnId="{FFF97A73-1F13-43A6-BC66-19892E512650}">
      <dgm:prSet/>
      <dgm:spPr/>
      <dgm:t>
        <a:bodyPr/>
        <a:lstStyle/>
        <a:p>
          <a:endParaRPr lang="en-US"/>
        </a:p>
      </dgm:t>
    </dgm:pt>
    <dgm:pt modelId="{ADFCACA1-CABA-48F9-90FC-EBE489DA5CE5}">
      <dgm:prSet custT="1"/>
      <dgm:spPr>
        <a:solidFill>
          <a:schemeClr val="tx2">
            <a:lumMod val="20000"/>
            <a:lumOff val="80000"/>
          </a:schemeClr>
        </a:solidFill>
      </dgm:spPr>
      <dgm:t>
        <a:bodyPr/>
        <a:lstStyle/>
        <a:p>
          <a:r>
            <a:rPr lang="en-US" sz="2800" dirty="0">
              <a:solidFill>
                <a:srgbClr val="0C2E48"/>
              </a:solidFill>
            </a:rPr>
            <a:t>Discuss emergency preparedness</a:t>
          </a:r>
        </a:p>
      </dgm:t>
    </dgm:pt>
    <dgm:pt modelId="{CAD64D83-50B2-4D6B-9E97-60577A356218}" type="parTrans" cxnId="{49C4D42C-71D5-4EB0-9D7F-00753B8D2049}">
      <dgm:prSet/>
      <dgm:spPr/>
      <dgm:t>
        <a:bodyPr/>
        <a:lstStyle/>
        <a:p>
          <a:endParaRPr lang="en-US"/>
        </a:p>
      </dgm:t>
    </dgm:pt>
    <dgm:pt modelId="{951D71F1-9018-4ABD-99FA-D262547A3591}" type="sibTrans" cxnId="{49C4D42C-71D5-4EB0-9D7F-00753B8D2049}">
      <dgm:prSet/>
      <dgm:spPr/>
      <dgm:t>
        <a:bodyPr/>
        <a:lstStyle/>
        <a:p>
          <a:endParaRPr lang="en-US"/>
        </a:p>
      </dgm:t>
    </dgm:pt>
    <dgm:pt modelId="{00B3EF1A-7B59-4CCE-AF02-9456D33D41E4}" type="pres">
      <dgm:prSet presAssocID="{14BB86FD-8E98-43A8-A07B-E6EC9C531F5E}" presName="Name0" presStyleCnt="0">
        <dgm:presLayoutVars>
          <dgm:chMax val="7"/>
          <dgm:chPref val="7"/>
          <dgm:dir/>
        </dgm:presLayoutVars>
      </dgm:prSet>
      <dgm:spPr/>
    </dgm:pt>
    <dgm:pt modelId="{EE1E42CF-BEF9-4499-817C-BB798B6B178B}" type="pres">
      <dgm:prSet presAssocID="{14BB86FD-8E98-43A8-A07B-E6EC9C531F5E}" presName="Name1" presStyleCnt="0"/>
      <dgm:spPr/>
    </dgm:pt>
    <dgm:pt modelId="{105FB3F3-A157-4B32-A138-70A5A286E40C}" type="pres">
      <dgm:prSet presAssocID="{14BB86FD-8E98-43A8-A07B-E6EC9C531F5E}" presName="cycle" presStyleCnt="0"/>
      <dgm:spPr/>
    </dgm:pt>
    <dgm:pt modelId="{CFD7BF25-C497-4807-900F-F5674E949C9C}" type="pres">
      <dgm:prSet presAssocID="{14BB86FD-8E98-43A8-A07B-E6EC9C531F5E}" presName="srcNode" presStyleLbl="node1" presStyleIdx="0" presStyleCnt="7"/>
      <dgm:spPr/>
    </dgm:pt>
    <dgm:pt modelId="{3B79C63D-87D1-4B84-BB0C-DEEAD49D90D5}" type="pres">
      <dgm:prSet presAssocID="{14BB86FD-8E98-43A8-A07B-E6EC9C531F5E}" presName="conn" presStyleLbl="parChTrans1D2" presStyleIdx="0" presStyleCnt="1"/>
      <dgm:spPr/>
    </dgm:pt>
    <dgm:pt modelId="{AD47D27F-F824-4213-A712-9FA46149406A}" type="pres">
      <dgm:prSet presAssocID="{14BB86FD-8E98-43A8-A07B-E6EC9C531F5E}" presName="extraNode" presStyleLbl="node1" presStyleIdx="0" presStyleCnt="7"/>
      <dgm:spPr/>
    </dgm:pt>
    <dgm:pt modelId="{B2422147-3483-4121-BE50-A74CEA7C9BB3}" type="pres">
      <dgm:prSet presAssocID="{14BB86FD-8E98-43A8-A07B-E6EC9C531F5E}" presName="dstNode" presStyleLbl="node1" presStyleIdx="0" presStyleCnt="7"/>
      <dgm:spPr/>
    </dgm:pt>
    <dgm:pt modelId="{ECA506B8-A4E5-4AE6-AADE-3D26F9966963}" type="pres">
      <dgm:prSet presAssocID="{F1F628A3-CBBE-4F40-8056-A23E1BA0B12B}" presName="text_1" presStyleLbl="node1" presStyleIdx="0" presStyleCnt="7">
        <dgm:presLayoutVars>
          <dgm:bulletEnabled val="1"/>
        </dgm:presLayoutVars>
      </dgm:prSet>
      <dgm:spPr/>
    </dgm:pt>
    <dgm:pt modelId="{F32ED186-F6C3-459A-B29C-FB19CAF182F1}" type="pres">
      <dgm:prSet presAssocID="{F1F628A3-CBBE-4F40-8056-A23E1BA0B12B}" presName="accent_1" presStyleCnt="0"/>
      <dgm:spPr/>
    </dgm:pt>
    <dgm:pt modelId="{5D530C2A-A044-4389-9060-966B65C60EF1}" type="pres">
      <dgm:prSet presAssocID="{F1F628A3-CBBE-4F40-8056-A23E1BA0B12B}" presName="accentRepeatNode" presStyleLbl="solidFgAcc1" presStyleIdx="0" presStyleCnt="7"/>
      <dgm:spPr>
        <a:ln>
          <a:solidFill>
            <a:srgbClr val="0C2E48"/>
          </a:solidFill>
        </a:ln>
      </dgm:spPr>
    </dgm:pt>
    <dgm:pt modelId="{03517E4A-921B-4A95-AE5B-B8DF19BD1498}" type="pres">
      <dgm:prSet presAssocID="{22345DB4-37CB-4F09-B068-7077F931995E}" presName="text_2" presStyleLbl="node1" presStyleIdx="1" presStyleCnt="7">
        <dgm:presLayoutVars>
          <dgm:bulletEnabled val="1"/>
        </dgm:presLayoutVars>
      </dgm:prSet>
      <dgm:spPr/>
    </dgm:pt>
    <dgm:pt modelId="{D1CEB67D-1063-499A-B448-388E791D548C}" type="pres">
      <dgm:prSet presAssocID="{22345DB4-37CB-4F09-B068-7077F931995E}" presName="accent_2" presStyleCnt="0"/>
      <dgm:spPr/>
    </dgm:pt>
    <dgm:pt modelId="{39BAEEF1-77BE-41BD-AD1B-E59BD6343078}" type="pres">
      <dgm:prSet presAssocID="{22345DB4-37CB-4F09-B068-7077F931995E}" presName="accentRepeatNode" presStyleLbl="solidFgAcc1" presStyleIdx="1" presStyleCnt="7"/>
      <dgm:spPr>
        <a:ln>
          <a:solidFill>
            <a:srgbClr val="0C2E48"/>
          </a:solidFill>
        </a:ln>
      </dgm:spPr>
    </dgm:pt>
    <dgm:pt modelId="{2ACD755B-1464-4F59-BF2D-09E89AAB0965}" type="pres">
      <dgm:prSet presAssocID="{7B906CA2-AD74-4173-B0BC-70FBE98A433F}" presName="text_3" presStyleLbl="node1" presStyleIdx="2" presStyleCnt="7">
        <dgm:presLayoutVars>
          <dgm:bulletEnabled val="1"/>
        </dgm:presLayoutVars>
      </dgm:prSet>
      <dgm:spPr/>
    </dgm:pt>
    <dgm:pt modelId="{B1DB856E-E89A-4251-B04C-3F5B4661104B}" type="pres">
      <dgm:prSet presAssocID="{7B906CA2-AD74-4173-B0BC-70FBE98A433F}" presName="accent_3" presStyleCnt="0"/>
      <dgm:spPr/>
    </dgm:pt>
    <dgm:pt modelId="{1E9A6EAA-B81B-4412-A7EA-4439D4075DD9}" type="pres">
      <dgm:prSet presAssocID="{7B906CA2-AD74-4173-B0BC-70FBE98A433F}" presName="accentRepeatNode" presStyleLbl="solidFgAcc1" presStyleIdx="2" presStyleCnt="7"/>
      <dgm:spPr>
        <a:ln>
          <a:solidFill>
            <a:srgbClr val="0C2E48"/>
          </a:solidFill>
        </a:ln>
      </dgm:spPr>
    </dgm:pt>
    <dgm:pt modelId="{8CB6047A-5379-4875-975D-D3DA44108BCF}" type="pres">
      <dgm:prSet presAssocID="{3091E8D6-06CD-4010-BB4F-6278A8673155}" presName="text_4" presStyleLbl="node1" presStyleIdx="3" presStyleCnt="7">
        <dgm:presLayoutVars>
          <dgm:bulletEnabled val="1"/>
        </dgm:presLayoutVars>
      </dgm:prSet>
      <dgm:spPr/>
    </dgm:pt>
    <dgm:pt modelId="{C6F6F442-7107-400C-9B84-BDCF164C83D1}" type="pres">
      <dgm:prSet presAssocID="{3091E8D6-06CD-4010-BB4F-6278A8673155}" presName="accent_4" presStyleCnt="0"/>
      <dgm:spPr/>
    </dgm:pt>
    <dgm:pt modelId="{A309F3A1-45ED-46D4-857D-A8A3321BC1B2}" type="pres">
      <dgm:prSet presAssocID="{3091E8D6-06CD-4010-BB4F-6278A8673155}" presName="accentRepeatNode" presStyleLbl="solidFgAcc1" presStyleIdx="3" presStyleCnt="7"/>
      <dgm:spPr>
        <a:ln>
          <a:solidFill>
            <a:srgbClr val="0C2E48"/>
          </a:solidFill>
        </a:ln>
      </dgm:spPr>
    </dgm:pt>
    <dgm:pt modelId="{444DC38E-2943-45DB-95E1-AAD745BF6BEF}" type="pres">
      <dgm:prSet presAssocID="{43AB8945-F952-4360-B613-F5587A2DCD1D}" presName="text_5" presStyleLbl="node1" presStyleIdx="4" presStyleCnt="7">
        <dgm:presLayoutVars>
          <dgm:bulletEnabled val="1"/>
        </dgm:presLayoutVars>
      </dgm:prSet>
      <dgm:spPr/>
    </dgm:pt>
    <dgm:pt modelId="{8136738A-FB25-49D0-B484-5EBAD51FA7AB}" type="pres">
      <dgm:prSet presAssocID="{43AB8945-F952-4360-B613-F5587A2DCD1D}" presName="accent_5" presStyleCnt="0"/>
      <dgm:spPr/>
    </dgm:pt>
    <dgm:pt modelId="{7AC51362-DEE2-486E-94AB-75084C4A7EA3}" type="pres">
      <dgm:prSet presAssocID="{43AB8945-F952-4360-B613-F5587A2DCD1D}" presName="accentRepeatNode" presStyleLbl="solidFgAcc1" presStyleIdx="4" presStyleCnt="7"/>
      <dgm:spPr>
        <a:ln>
          <a:solidFill>
            <a:srgbClr val="0C2E48"/>
          </a:solidFill>
        </a:ln>
      </dgm:spPr>
    </dgm:pt>
    <dgm:pt modelId="{21EF95B4-4252-44F5-B0F7-FAD377DA3D0B}" type="pres">
      <dgm:prSet presAssocID="{A5E96721-BA69-4933-8E41-FB6552E7C7EA}" presName="text_6" presStyleLbl="node1" presStyleIdx="5" presStyleCnt="7">
        <dgm:presLayoutVars>
          <dgm:bulletEnabled val="1"/>
        </dgm:presLayoutVars>
      </dgm:prSet>
      <dgm:spPr/>
    </dgm:pt>
    <dgm:pt modelId="{FBE71575-5FC0-4812-ABDE-36262C9C6A65}" type="pres">
      <dgm:prSet presAssocID="{A5E96721-BA69-4933-8E41-FB6552E7C7EA}" presName="accent_6" presStyleCnt="0"/>
      <dgm:spPr/>
    </dgm:pt>
    <dgm:pt modelId="{2E21FEAB-B24D-48EE-BECB-E26945356DD6}" type="pres">
      <dgm:prSet presAssocID="{A5E96721-BA69-4933-8E41-FB6552E7C7EA}" presName="accentRepeatNode" presStyleLbl="solidFgAcc1" presStyleIdx="5" presStyleCnt="7"/>
      <dgm:spPr>
        <a:ln>
          <a:solidFill>
            <a:srgbClr val="0C2E48"/>
          </a:solidFill>
        </a:ln>
      </dgm:spPr>
    </dgm:pt>
    <dgm:pt modelId="{4B517A1F-C38F-4DAE-88EE-4D6EF222FBF3}" type="pres">
      <dgm:prSet presAssocID="{ADFCACA1-CABA-48F9-90FC-EBE489DA5CE5}" presName="text_7" presStyleLbl="node1" presStyleIdx="6" presStyleCnt="7">
        <dgm:presLayoutVars>
          <dgm:bulletEnabled val="1"/>
        </dgm:presLayoutVars>
      </dgm:prSet>
      <dgm:spPr/>
    </dgm:pt>
    <dgm:pt modelId="{5D53D487-760B-4E60-82BA-E8805C3D2FD6}" type="pres">
      <dgm:prSet presAssocID="{ADFCACA1-CABA-48F9-90FC-EBE489DA5CE5}" presName="accent_7" presStyleCnt="0"/>
      <dgm:spPr/>
    </dgm:pt>
    <dgm:pt modelId="{3FC7E0F0-4922-49DF-9839-F8D683EEC167}" type="pres">
      <dgm:prSet presAssocID="{ADFCACA1-CABA-48F9-90FC-EBE489DA5CE5}" presName="accentRepeatNode" presStyleLbl="solidFgAcc1" presStyleIdx="6" presStyleCnt="7"/>
      <dgm:spPr>
        <a:ln>
          <a:solidFill>
            <a:srgbClr val="0C2E48"/>
          </a:solidFill>
        </a:ln>
      </dgm:spPr>
    </dgm:pt>
  </dgm:ptLst>
  <dgm:cxnLst>
    <dgm:cxn modelId="{E99DD203-59B0-4A7A-B72E-8E754666D749}" srcId="{14BB86FD-8E98-43A8-A07B-E6EC9C531F5E}" destId="{43AB8945-F952-4360-B613-F5587A2DCD1D}" srcOrd="4" destOrd="0" parTransId="{C7C2F9F6-8865-4D65-8F91-3F41B8BB198E}" sibTransId="{4282C221-D9A7-463B-93F1-13B774CCC9C3}"/>
    <dgm:cxn modelId="{49C4D42C-71D5-4EB0-9D7F-00753B8D2049}" srcId="{14BB86FD-8E98-43A8-A07B-E6EC9C531F5E}" destId="{ADFCACA1-CABA-48F9-90FC-EBE489DA5CE5}" srcOrd="6" destOrd="0" parTransId="{CAD64D83-50B2-4D6B-9E97-60577A356218}" sibTransId="{951D71F1-9018-4ABD-99FA-D262547A3591}"/>
    <dgm:cxn modelId="{E6F7822F-110C-4838-954A-9B6759D0F7CD}" type="presOf" srcId="{ADFCACA1-CABA-48F9-90FC-EBE489DA5CE5}" destId="{4B517A1F-C38F-4DAE-88EE-4D6EF222FBF3}" srcOrd="0" destOrd="0" presId="urn:microsoft.com/office/officeart/2008/layout/VerticalCurvedList"/>
    <dgm:cxn modelId="{9C74DC5B-EFA2-4D87-A95F-629D5F3CC57E}" type="presOf" srcId="{14BB86FD-8E98-43A8-A07B-E6EC9C531F5E}" destId="{00B3EF1A-7B59-4CCE-AF02-9456D33D41E4}" srcOrd="0" destOrd="0" presId="urn:microsoft.com/office/officeart/2008/layout/VerticalCurvedList"/>
    <dgm:cxn modelId="{EA41D068-8D3C-4F9E-A275-556222C8BA7E}" type="presOf" srcId="{7B906CA2-AD74-4173-B0BC-70FBE98A433F}" destId="{2ACD755B-1464-4F59-BF2D-09E89AAB0965}" srcOrd="0" destOrd="0" presId="urn:microsoft.com/office/officeart/2008/layout/VerticalCurvedList"/>
    <dgm:cxn modelId="{FFF97A73-1F13-43A6-BC66-19892E512650}" srcId="{14BB86FD-8E98-43A8-A07B-E6EC9C531F5E}" destId="{A5E96721-BA69-4933-8E41-FB6552E7C7EA}" srcOrd="5" destOrd="0" parTransId="{D57FDAA3-8526-4AE9-AEA5-F189A7C29D53}" sibTransId="{1D4B16C4-525E-4F19-A70B-EC06A86BFB1E}"/>
    <dgm:cxn modelId="{FE700C76-7186-4310-AAF7-2D2EC58AE66D}" type="presOf" srcId="{A5E96721-BA69-4933-8E41-FB6552E7C7EA}" destId="{21EF95B4-4252-44F5-B0F7-FAD377DA3D0B}" srcOrd="0" destOrd="0" presId="urn:microsoft.com/office/officeart/2008/layout/VerticalCurvedList"/>
    <dgm:cxn modelId="{97EBF659-72C0-49B8-8859-1E305000938C}" srcId="{14BB86FD-8E98-43A8-A07B-E6EC9C531F5E}" destId="{7B906CA2-AD74-4173-B0BC-70FBE98A433F}" srcOrd="2" destOrd="0" parTransId="{21BFA966-588C-4D07-8C7F-E9E0025F5356}" sibTransId="{6782CFF8-61F2-433D-B655-0C83100D214B}"/>
    <dgm:cxn modelId="{680E417A-444A-4118-826B-A93FA09441B6}" type="presOf" srcId="{0CC9D832-CD7E-42A2-B49C-AA5C4C08A56E}" destId="{3B79C63D-87D1-4B84-BB0C-DEEAD49D90D5}" srcOrd="0" destOrd="0" presId="urn:microsoft.com/office/officeart/2008/layout/VerticalCurvedList"/>
    <dgm:cxn modelId="{AAF5A786-07F2-4CAB-A0B8-B893AC58CE2A}" srcId="{14BB86FD-8E98-43A8-A07B-E6EC9C531F5E}" destId="{22345DB4-37CB-4F09-B068-7077F931995E}" srcOrd="1" destOrd="0" parTransId="{A5B24E31-8972-40FF-A085-3E84EA6D3B2B}" sibTransId="{56B1EA89-9C74-4594-8F7C-A6B2882E5234}"/>
    <dgm:cxn modelId="{64D0E497-7D36-45F1-9144-0605EFD541DE}" type="presOf" srcId="{3091E8D6-06CD-4010-BB4F-6278A8673155}" destId="{8CB6047A-5379-4875-975D-D3DA44108BCF}" srcOrd="0" destOrd="0" presId="urn:microsoft.com/office/officeart/2008/layout/VerticalCurvedList"/>
    <dgm:cxn modelId="{A028B8B4-FEA5-46FE-AF85-591FDD6D6564}" srcId="{14BB86FD-8E98-43A8-A07B-E6EC9C531F5E}" destId="{F1F628A3-CBBE-4F40-8056-A23E1BA0B12B}" srcOrd="0" destOrd="0" parTransId="{FD46D3F8-342A-466D-8C40-74177508ADE9}" sibTransId="{0CC9D832-CD7E-42A2-B49C-AA5C4C08A56E}"/>
    <dgm:cxn modelId="{8A41D8C4-8D3E-44AC-964D-360696032F1D}" type="presOf" srcId="{22345DB4-37CB-4F09-B068-7077F931995E}" destId="{03517E4A-921B-4A95-AE5B-B8DF19BD1498}" srcOrd="0" destOrd="0" presId="urn:microsoft.com/office/officeart/2008/layout/VerticalCurvedList"/>
    <dgm:cxn modelId="{CE00A5ED-1ABD-474E-97B2-D564BA17B338}" type="presOf" srcId="{F1F628A3-CBBE-4F40-8056-A23E1BA0B12B}" destId="{ECA506B8-A4E5-4AE6-AADE-3D26F9966963}" srcOrd="0" destOrd="0" presId="urn:microsoft.com/office/officeart/2008/layout/VerticalCurvedList"/>
    <dgm:cxn modelId="{02C323F7-FF9E-4473-B54C-FDC691F46D62}" type="presOf" srcId="{43AB8945-F952-4360-B613-F5587A2DCD1D}" destId="{444DC38E-2943-45DB-95E1-AAD745BF6BEF}" srcOrd="0" destOrd="0" presId="urn:microsoft.com/office/officeart/2008/layout/VerticalCurvedList"/>
    <dgm:cxn modelId="{624003FE-42B2-465E-81A6-4C37D32F617B}" srcId="{14BB86FD-8E98-43A8-A07B-E6EC9C531F5E}" destId="{3091E8D6-06CD-4010-BB4F-6278A8673155}" srcOrd="3" destOrd="0" parTransId="{FA42476A-F29C-44F8-85FA-DD92FEA19A77}" sibTransId="{0AE57F87-F419-479B-8ED1-72FC7A52619F}"/>
    <dgm:cxn modelId="{C17D0864-6A68-4EF5-9396-227EFFB314EB}" type="presParOf" srcId="{00B3EF1A-7B59-4CCE-AF02-9456D33D41E4}" destId="{EE1E42CF-BEF9-4499-817C-BB798B6B178B}" srcOrd="0" destOrd="0" presId="urn:microsoft.com/office/officeart/2008/layout/VerticalCurvedList"/>
    <dgm:cxn modelId="{37AC22E2-F362-4820-9CD6-593AEDE17604}" type="presParOf" srcId="{EE1E42CF-BEF9-4499-817C-BB798B6B178B}" destId="{105FB3F3-A157-4B32-A138-70A5A286E40C}" srcOrd="0" destOrd="0" presId="urn:microsoft.com/office/officeart/2008/layout/VerticalCurvedList"/>
    <dgm:cxn modelId="{F589CF0E-D30C-45FF-B7B9-719D9B7386B8}" type="presParOf" srcId="{105FB3F3-A157-4B32-A138-70A5A286E40C}" destId="{CFD7BF25-C497-4807-900F-F5674E949C9C}" srcOrd="0" destOrd="0" presId="urn:microsoft.com/office/officeart/2008/layout/VerticalCurvedList"/>
    <dgm:cxn modelId="{32D13D47-E0A1-4F47-BEEB-400E801C9A48}" type="presParOf" srcId="{105FB3F3-A157-4B32-A138-70A5A286E40C}" destId="{3B79C63D-87D1-4B84-BB0C-DEEAD49D90D5}" srcOrd="1" destOrd="0" presId="urn:microsoft.com/office/officeart/2008/layout/VerticalCurvedList"/>
    <dgm:cxn modelId="{6733F6FC-1945-4009-829A-83C35DF85B84}" type="presParOf" srcId="{105FB3F3-A157-4B32-A138-70A5A286E40C}" destId="{AD47D27F-F824-4213-A712-9FA46149406A}" srcOrd="2" destOrd="0" presId="urn:microsoft.com/office/officeart/2008/layout/VerticalCurvedList"/>
    <dgm:cxn modelId="{2EE231C0-D468-454C-9F8C-A0420065A18F}" type="presParOf" srcId="{105FB3F3-A157-4B32-A138-70A5A286E40C}" destId="{B2422147-3483-4121-BE50-A74CEA7C9BB3}" srcOrd="3" destOrd="0" presId="urn:microsoft.com/office/officeart/2008/layout/VerticalCurvedList"/>
    <dgm:cxn modelId="{48213B31-6F23-40AD-B2C5-13347170AAF6}" type="presParOf" srcId="{EE1E42CF-BEF9-4499-817C-BB798B6B178B}" destId="{ECA506B8-A4E5-4AE6-AADE-3D26F9966963}" srcOrd="1" destOrd="0" presId="urn:microsoft.com/office/officeart/2008/layout/VerticalCurvedList"/>
    <dgm:cxn modelId="{C0C470AF-2FB1-4E83-8E8E-EEF4477FC011}" type="presParOf" srcId="{EE1E42CF-BEF9-4499-817C-BB798B6B178B}" destId="{F32ED186-F6C3-459A-B29C-FB19CAF182F1}" srcOrd="2" destOrd="0" presId="urn:microsoft.com/office/officeart/2008/layout/VerticalCurvedList"/>
    <dgm:cxn modelId="{A9E7B882-3BE7-428B-A14E-C38D3CAEBAEA}" type="presParOf" srcId="{F32ED186-F6C3-459A-B29C-FB19CAF182F1}" destId="{5D530C2A-A044-4389-9060-966B65C60EF1}" srcOrd="0" destOrd="0" presId="urn:microsoft.com/office/officeart/2008/layout/VerticalCurvedList"/>
    <dgm:cxn modelId="{9FFC3E08-FF4E-44D5-A693-90D3EA60FF99}" type="presParOf" srcId="{EE1E42CF-BEF9-4499-817C-BB798B6B178B}" destId="{03517E4A-921B-4A95-AE5B-B8DF19BD1498}" srcOrd="3" destOrd="0" presId="urn:microsoft.com/office/officeart/2008/layout/VerticalCurvedList"/>
    <dgm:cxn modelId="{87A10C83-9F3D-424A-B2B3-2D95184FD4AB}" type="presParOf" srcId="{EE1E42CF-BEF9-4499-817C-BB798B6B178B}" destId="{D1CEB67D-1063-499A-B448-388E791D548C}" srcOrd="4" destOrd="0" presId="urn:microsoft.com/office/officeart/2008/layout/VerticalCurvedList"/>
    <dgm:cxn modelId="{C27AF536-01E5-48F5-963F-AD5195CC1BCB}" type="presParOf" srcId="{D1CEB67D-1063-499A-B448-388E791D548C}" destId="{39BAEEF1-77BE-41BD-AD1B-E59BD6343078}" srcOrd="0" destOrd="0" presId="urn:microsoft.com/office/officeart/2008/layout/VerticalCurvedList"/>
    <dgm:cxn modelId="{7BFD9B57-1B51-4DCA-9080-DD96EC29DB03}" type="presParOf" srcId="{EE1E42CF-BEF9-4499-817C-BB798B6B178B}" destId="{2ACD755B-1464-4F59-BF2D-09E89AAB0965}" srcOrd="5" destOrd="0" presId="urn:microsoft.com/office/officeart/2008/layout/VerticalCurvedList"/>
    <dgm:cxn modelId="{09D97892-8985-4C6C-A235-7EDF6889A8DC}" type="presParOf" srcId="{EE1E42CF-BEF9-4499-817C-BB798B6B178B}" destId="{B1DB856E-E89A-4251-B04C-3F5B4661104B}" srcOrd="6" destOrd="0" presId="urn:microsoft.com/office/officeart/2008/layout/VerticalCurvedList"/>
    <dgm:cxn modelId="{A6D7B475-192F-4921-8363-513CA68728AD}" type="presParOf" srcId="{B1DB856E-E89A-4251-B04C-3F5B4661104B}" destId="{1E9A6EAA-B81B-4412-A7EA-4439D4075DD9}" srcOrd="0" destOrd="0" presId="urn:microsoft.com/office/officeart/2008/layout/VerticalCurvedList"/>
    <dgm:cxn modelId="{138D9068-0250-489B-B31B-9A78A1CAE3E8}" type="presParOf" srcId="{EE1E42CF-BEF9-4499-817C-BB798B6B178B}" destId="{8CB6047A-5379-4875-975D-D3DA44108BCF}" srcOrd="7" destOrd="0" presId="urn:microsoft.com/office/officeart/2008/layout/VerticalCurvedList"/>
    <dgm:cxn modelId="{8F8175B0-C911-4596-9741-649287C6AA46}" type="presParOf" srcId="{EE1E42CF-BEF9-4499-817C-BB798B6B178B}" destId="{C6F6F442-7107-400C-9B84-BDCF164C83D1}" srcOrd="8" destOrd="0" presId="urn:microsoft.com/office/officeart/2008/layout/VerticalCurvedList"/>
    <dgm:cxn modelId="{C97AC608-2669-48A9-8C17-88DD7E423C76}" type="presParOf" srcId="{C6F6F442-7107-400C-9B84-BDCF164C83D1}" destId="{A309F3A1-45ED-46D4-857D-A8A3321BC1B2}" srcOrd="0" destOrd="0" presId="urn:microsoft.com/office/officeart/2008/layout/VerticalCurvedList"/>
    <dgm:cxn modelId="{FAA805B5-F321-4D4F-839E-A0C882C65C28}" type="presParOf" srcId="{EE1E42CF-BEF9-4499-817C-BB798B6B178B}" destId="{444DC38E-2943-45DB-95E1-AAD745BF6BEF}" srcOrd="9" destOrd="0" presId="urn:microsoft.com/office/officeart/2008/layout/VerticalCurvedList"/>
    <dgm:cxn modelId="{7773BECD-BA59-44BB-8781-D6798C36C949}" type="presParOf" srcId="{EE1E42CF-BEF9-4499-817C-BB798B6B178B}" destId="{8136738A-FB25-49D0-B484-5EBAD51FA7AB}" srcOrd="10" destOrd="0" presId="urn:microsoft.com/office/officeart/2008/layout/VerticalCurvedList"/>
    <dgm:cxn modelId="{F05F0ECD-D293-454C-A25F-217987701876}" type="presParOf" srcId="{8136738A-FB25-49D0-B484-5EBAD51FA7AB}" destId="{7AC51362-DEE2-486E-94AB-75084C4A7EA3}" srcOrd="0" destOrd="0" presId="urn:microsoft.com/office/officeart/2008/layout/VerticalCurvedList"/>
    <dgm:cxn modelId="{D34532FC-7C3B-497D-83AA-C2EED6889577}" type="presParOf" srcId="{EE1E42CF-BEF9-4499-817C-BB798B6B178B}" destId="{21EF95B4-4252-44F5-B0F7-FAD377DA3D0B}" srcOrd="11" destOrd="0" presId="urn:microsoft.com/office/officeart/2008/layout/VerticalCurvedList"/>
    <dgm:cxn modelId="{8EB88CA4-6CCA-4CFB-ABCE-20A7FE7CBE2F}" type="presParOf" srcId="{EE1E42CF-BEF9-4499-817C-BB798B6B178B}" destId="{FBE71575-5FC0-4812-ABDE-36262C9C6A65}" srcOrd="12" destOrd="0" presId="urn:microsoft.com/office/officeart/2008/layout/VerticalCurvedList"/>
    <dgm:cxn modelId="{15401D16-C6A1-43CF-AEE3-BD023416EB3D}" type="presParOf" srcId="{FBE71575-5FC0-4812-ABDE-36262C9C6A65}" destId="{2E21FEAB-B24D-48EE-BECB-E26945356DD6}" srcOrd="0" destOrd="0" presId="urn:microsoft.com/office/officeart/2008/layout/VerticalCurvedList"/>
    <dgm:cxn modelId="{61FD787D-13B3-4D69-B239-B19F24F2C6CA}" type="presParOf" srcId="{EE1E42CF-BEF9-4499-817C-BB798B6B178B}" destId="{4B517A1F-C38F-4DAE-88EE-4D6EF222FBF3}" srcOrd="13" destOrd="0" presId="urn:microsoft.com/office/officeart/2008/layout/VerticalCurvedList"/>
    <dgm:cxn modelId="{413B4B5D-314C-445C-825A-83CE3ECB1B68}" type="presParOf" srcId="{EE1E42CF-BEF9-4499-817C-BB798B6B178B}" destId="{5D53D487-760B-4E60-82BA-E8805C3D2FD6}" srcOrd="14" destOrd="0" presId="urn:microsoft.com/office/officeart/2008/layout/VerticalCurvedList"/>
    <dgm:cxn modelId="{FA69AECF-B5BE-4E2F-9CFA-AD1745DCC692}" type="presParOf" srcId="{5D53D487-760B-4E60-82BA-E8805C3D2FD6}" destId="{3FC7E0F0-4922-49DF-9839-F8D683EEC167}" srcOrd="0" destOrd="0" presId="urn:microsoft.com/office/officeart/2008/layout/VerticalCurved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AD159C44-8D90-4924-82EC-EEF20A110AA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58816683-235C-4EBF-8BED-70D8639D61B8}">
      <dgm:prSet custT="1"/>
      <dgm:spPr>
        <a:solidFill>
          <a:schemeClr val="accent1">
            <a:lumMod val="20000"/>
            <a:lumOff val="80000"/>
          </a:schemeClr>
        </a:solidFill>
      </dgm:spPr>
      <dgm:t>
        <a:bodyPr/>
        <a:lstStyle/>
        <a:p>
          <a:r>
            <a:rPr lang="en-US" sz="2000" dirty="0">
              <a:solidFill>
                <a:srgbClr val="0C2E48"/>
              </a:solidFill>
            </a:rPr>
            <a:t>If we did not answer your questions today or you have more questions, contact us:</a:t>
          </a:r>
        </a:p>
      </dgm:t>
    </dgm:pt>
    <dgm:pt modelId="{EE419F0E-37C0-4623-9DAB-11790E0F3321}" type="parTrans" cxnId="{1856460A-C534-4D6D-838F-182D4E61E5B4}">
      <dgm:prSet/>
      <dgm:spPr/>
      <dgm:t>
        <a:bodyPr/>
        <a:lstStyle/>
        <a:p>
          <a:endParaRPr lang="en-US"/>
        </a:p>
      </dgm:t>
    </dgm:pt>
    <dgm:pt modelId="{0AE32FA0-F7BB-447D-94FC-6C9D35C84638}" type="sibTrans" cxnId="{1856460A-C534-4D6D-838F-182D4E61E5B4}">
      <dgm:prSet/>
      <dgm:spPr/>
      <dgm:t>
        <a:bodyPr/>
        <a:lstStyle/>
        <a:p>
          <a:endParaRPr lang="en-US"/>
        </a:p>
      </dgm:t>
    </dgm:pt>
    <dgm:pt modelId="{993DEDEF-69AB-442F-B125-35BA7F44B7C0}">
      <dgm:prSet/>
      <dgm:spPr>
        <a:ln>
          <a:solidFill>
            <a:srgbClr val="0C2E48"/>
          </a:solidFill>
        </a:ln>
      </dgm:spPr>
      <dgm:t>
        <a:bodyPr/>
        <a:lstStyle/>
        <a:p>
          <a:r>
            <a:rPr lang="en-US" dirty="0">
              <a:solidFill>
                <a:srgbClr val="0C2E48"/>
              </a:solidFill>
            </a:rPr>
            <a:t>Via website form: </a:t>
          </a:r>
          <a:r>
            <a:rPr lang="en-US" dirty="0">
              <a:solidFill>
                <a:srgbClr val="0C2E48"/>
              </a:solidFill>
              <a:hlinkClick xmlns:r="http://schemas.openxmlformats.org/officeDocument/2006/relationships" r:id="rId1">
                <a:extLst>
                  <a:ext uri="{A12FA001-AC4F-418D-AE19-62706E023703}">
                    <ahyp:hlinkClr xmlns:ahyp="http://schemas.microsoft.com/office/drawing/2018/hyperlinkcolor" val="tx"/>
                  </a:ext>
                </a:extLst>
              </a:hlinkClick>
            </a:rPr>
            <a:t>https://www.openrecords.pa.gov/ContactOOR.cfm</a:t>
          </a:r>
          <a:r>
            <a:rPr lang="en-US" dirty="0">
              <a:solidFill>
                <a:srgbClr val="0C2E48"/>
              </a:solidFill>
            </a:rPr>
            <a:t>,</a:t>
          </a:r>
        </a:p>
      </dgm:t>
    </dgm:pt>
    <dgm:pt modelId="{F95DE505-8713-473F-9678-344E6FAFFA99}" type="parTrans" cxnId="{47E01D82-7D3A-418D-9C1B-078812486659}">
      <dgm:prSet/>
      <dgm:spPr/>
      <dgm:t>
        <a:bodyPr/>
        <a:lstStyle/>
        <a:p>
          <a:endParaRPr lang="en-US"/>
        </a:p>
      </dgm:t>
    </dgm:pt>
    <dgm:pt modelId="{E6C40A9B-508D-40E3-B01B-D2CA3D407BC8}" type="sibTrans" cxnId="{47E01D82-7D3A-418D-9C1B-078812486659}">
      <dgm:prSet/>
      <dgm:spPr/>
      <dgm:t>
        <a:bodyPr/>
        <a:lstStyle/>
        <a:p>
          <a:endParaRPr lang="en-US"/>
        </a:p>
      </dgm:t>
    </dgm:pt>
    <dgm:pt modelId="{7C57AE56-E887-48C4-BF3F-6E093B6A8F2F}">
      <dgm:prSet/>
      <dgm:spPr>
        <a:ln>
          <a:solidFill>
            <a:srgbClr val="0C2E48"/>
          </a:solidFill>
        </a:ln>
      </dgm:spPr>
      <dgm:t>
        <a:bodyPr/>
        <a:lstStyle/>
        <a:p>
          <a:r>
            <a:rPr lang="en-US" dirty="0">
              <a:solidFill>
                <a:srgbClr val="0C2E48"/>
              </a:solidFill>
            </a:rPr>
            <a:t>Via email: </a:t>
          </a:r>
          <a:r>
            <a:rPr lang="en-US" dirty="0">
              <a:solidFill>
                <a:srgbClr val="0C2E48"/>
              </a:solidFill>
              <a:hlinkClick xmlns:r="http://schemas.openxmlformats.org/officeDocument/2006/relationships" r:id="rId2">
                <a:extLst>
                  <a:ext uri="{A12FA001-AC4F-418D-AE19-62706E023703}">
                    <ahyp:hlinkClr xmlns:ahyp="http://schemas.microsoft.com/office/drawing/2018/hyperlinkcolor" val="tx"/>
                  </a:ext>
                </a:extLst>
              </a:hlinkClick>
            </a:rPr>
            <a:t>openrecords@pa.gov</a:t>
          </a:r>
          <a:r>
            <a:rPr lang="en-US" dirty="0">
              <a:solidFill>
                <a:srgbClr val="0C2E48"/>
              </a:solidFill>
            </a:rPr>
            <a:t>, or</a:t>
          </a:r>
        </a:p>
      </dgm:t>
    </dgm:pt>
    <dgm:pt modelId="{739B74A6-F1D8-4E6F-89C0-4ED707D6201A}" type="parTrans" cxnId="{5CCB9E2F-FE65-4B24-B85F-144607AE95D3}">
      <dgm:prSet/>
      <dgm:spPr/>
      <dgm:t>
        <a:bodyPr/>
        <a:lstStyle/>
        <a:p>
          <a:endParaRPr lang="en-US"/>
        </a:p>
      </dgm:t>
    </dgm:pt>
    <dgm:pt modelId="{A6DE148E-136A-4596-A60E-1CDADD8C057F}" type="sibTrans" cxnId="{5CCB9E2F-FE65-4B24-B85F-144607AE95D3}">
      <dgm:prSet/>
      <dgm:spPr/>
      <dgm:t>
        <a:bodyPr/>
        <a:lstStyle/>
        <a:p>
          <a:endParaRPr lang="en-US"/>
        </a:p>
      </dgm:t>
    </dgm:pt>
    <dgm:pt modelId="{0E2BE4D4-DD98-43C9-A79B-E0912365ACE3}">
      <dgm:prSet/>
      <dgm:spPr>
        <a:ln>
          <a:solidFill>
            <a:srgbClr val="0C2E48"/>
          </a:solidFill>
        </a:ln>
      </dgm:spPr>
      <dgm:t>
        <a:bodyPr/>
        <a:lstStyle/>
        <a:p>
          <a:r>
            <a:rPr lang="en-US" dirty="0">
              <a:solidFill>
                <a:srgbClr val="0C2E48"/>
              </a:solidFill>
            </a:rPr>
            <a:t>Via phone: 717-346-9903.</a:t>
          </a:r>
          <a:br>
            <a:rPr lang="en-US" dirty="0">
              <a:solidFill>
                <a:srgbClr val="0C2E48"/>
              </a:solidFill>
            </a:rPr>
          </a:br>
          <a:br>
            <a:rPr lang="en-US" dirty="0">
              <a:solidFill>
                <a:srgbClr val="0C2E48"/>
              </a:solidFill>
            </a:rPr>
          </a:br>
          <a:r>
            <a:rPr lang="en-US" dirty="0">
              <a:solidFill>
                <a:srgbClr val="0C2E48"/>
              </a:solidFill>
            </a:rPr>
            <a:t>Submitted questions are records under the RTKL.</a:t>
          </a:r>
        </a:p>
      </dgm:t>
    </dgm:pt>
    <dgm:pt modelId="{873D37D5-23AA-4171-BB3D-0D00BD91DFC3}" type="parTrans" cxnId="{944FF5F5-013A-463A-B2ED-19B316C92193}">
      <dgm:prSet/>
      <dgm:spPr/>
      <dgm:t>
        <a:bodyPr/>
        <a:lstStyle/>
        <a:p>
          <a:endParaRPr lang="en-US"/>
        </a:p>
      </dgm:t>
    </dgm:pt>
    <dgm:pt modelId="{B8AECADD-2CBB-4E69-8406-64B20F2025A3}" type="sibTrans" cxnId="{944FF5F5-013A-463A-B2ED-19B316C92193}">
      <dgm:prSet/>
      <dgm:spPr/>
      <dgm:t>
        <a:bodyPr/>
        <a:lstStyle/>
        <a:p>
          <a:endParaRPr lang="en-US"/>
        </a:p>
      </dgm:t>
    </dgm:pt>
    <dgm:pt modelId="{2DE0515E-2F89-41A9-AF4A-6CB7BA88AFFA}">
      <dgm:prSet/>
      <dgm:spPr>
        <a:solidFill>
          <a:schemeClr val="accent1">
            <a:lumMod val="20000"/>
            <a:lumOff val="80000"/>
          </a:schemeClr>
        </a:solidFill>
      </dgm:spPr>
      <dgm:t>
        <a:bodyPr/>
        <a:lstStyle/>
        <a:p>
          <a:r>
            <a:rPr lang="en-US" dirty="0">
              <a:solidFill>
                <a:srgbClr val="0C2E48"/>
              </a:solidFill>
            </a:rPr>
            <a:t>The OORs website has resources for agencies &amp; requesters</a:t>
          </a:r>
        </a:p>
      </dgm:t>
    </dgm:pt>
    <dgm:pt modelId="{4534CDD6-7226-4BA1-B3FE-87E4BFE141DB}" type="parTrans" cxnId="{D108DE81-D7CF-4736-B314-B09078DDB762}">
      <dgm:prSet/>
      <dgm:spPr/>
      <dgm:t>
        <a:bodyPr/>
        <a:lstStyle/>
        <a:p>
          <a:endParaRPr lang="en-US"/>
        </a:p>
      </dgm:t>
    </dgm:pt>
    <dgm:pt modelId="{D3E43755-3D17-4128-8074-4ABC373E85CD}" type="sibTrans" cxnId="{D108DE81-D7CF-4736-B314-B09078DDB762}">
      <dgm:prSet/>
      <dgm:spPr/>
      <dgm:t>
        <a:bodyPr/>
        <a:lstStyle/>
        <a:p>
          <a:endParaRPr lang="en-US"/>
        </a:p>
      </dgm:t>
    </dgm:pt>
    <dgm:pt modelId="{13E8692D-8E5F-48B4-ACFE-680E0FC8123F}">
      <dgm:prSet/>
      <dgm:spPr>
        <a:ln>
          <a:solidFill>
            <a:srgbClr val="0C2E48"/>
          </a:solidFill>
        </a:ln>
      </dgm:spPr>
      <dgm:t>
        <a:bodyPr/>
        <a:lstStyle/>
        <a:p>
          <a:pPr>
            <a:buFont typeface="Arial" panose="020B0604020202020204" pitchFamily="34" charset="0"/>
            <a:buChar char="•"/>
          </a:pPr>
          <a:r>
            <a:rPr lang="en-US" dirty="0">
              <a:solidFill>
                <a:srgbClr val="0C2E48"/>
              </a:solidFill>
              <a:hlinkClick xmlns:r="http://schemas.openxmlformats.org/officeDocument/2006/relationships" r:id="rId3">
                <a:extLst>
                  <a:ext uri="{A12FA001-AC4F-418D-AE19-62706E023703}">
                    <ahyp:hlinkClr xmlns:ahyp="http://schemas.microsoft.com/office/drawing/2018/hyperlinkcolor" val="tx"/>
                  </a:ext>
                </a:extLst>
              </a:hlinkClick>
            </a:rPr>
            <a:t>https://www.openrecords.pa.gov/</a:t>
          </a:r>
          <a:endParaRPr lang="en-US" dirty="0">
            <a:solidFill>
              <a:srgbClr val="0C2E48"/>
            </a:solidFill>
          </a:endParaRPr>
        </a:p>
      </dgm:t>
    </dgm:pt>
    <dgm:pt modelId="{27AABAA1-0856-4A3A-BEDC-A00EAD178F8D}" type="parTrans" cxnId="{E5341B03-E5DE-419D-BCE7-CD7C86410F98}">
      <dgm:prSet/>
      <dgm:spPr/>
      <dgm:t>
        <a:bodyPr/>
        <a:lstStyle/>
        <a:p>
          <a:endParaRPr lang="en-US"/>
        </a:p>
      </dgm:t>
    </dgm:pt>
    <dgm:pt modelId="{CAD9CEE7-1037-4603-9B6C-AF953614F381}" type="sibTrans" cxnId="{E5341B03-E5DE-419D-BCE7-CD7C86410F98}">
      <dgm:prSet/>
      <dgm:spPr/>
      <dgm:t>
        <a:bodyPr/>
        <a:lstStyle/>
        <a:p>
          <a:endParaRPr lang="en-US"/>
        </a:p>
      </dgm:t>
    </dgm:pt>
    <dgm:pt modelId="{1AB8BCB8-9429-4B7E-A708-F28103EF5463}" type="pres">
      <dgm:prSet presAssocID="{AD159C44-8D90-4924-82EC-EEF20A110AA9}" presName="linear" presStyleCnt="0">
        <dgm:presLayoutVars>
          <dgm:dir/>
          <dgm:animLvl val="lvl"/>
          <dgm:resizeHandles val="exact"/>
        </dgm:presLayoutVars>
      </dgm:prSet>
      <dgm:spPr/>
    </dgm:pt>
    <dgm:pt modelId="{5D44F8C7-B18A-40BE-BC61-45543C0C90BC}" type="pres">
      <dgm:prSet presAssocID="{58816683-235C-4EBF-8BED-70D8639D61B8}" presName="parentLin" presStyleCnt="0"/>
      <dgm:spPr/>
    </dgm:pt>
    <dgm:pt modelId="{C3074A4D-2BB7-4467-9CAA-BB487FC03C69}" type="pres">
      <dgm:prSet presAssocID="{58816683-235C-4EBF-8BED-70D8639D61B8}" presName="parentLeftMargin" presStyleLbl="node1" presStyleIdx="0" presStyleCnt="2"/>
      <dgm:spPr/>
    </dgm:pt>
    <dgm:pt modelId="{C7038DDB-5B3E-44AE-B86F-A8BD1F132114}" type="pres">
      <dgm:prSet presAssocID="{58816683-235C-4EBF-8BED-70D8639D61B8}" presName="parentText" presStyleLbl="node1" presStyleIdx="0" presStyleCnt="2" custScaleX="119048">
        <dgm:presLayoutVars>
          <dgm:chMax val="0"/>
          <dgm:bulletEnabled val="1"/>
        </dgm:presLayoutVars>
      </dgm:prSet>
      <dgm:spPr/>
    </dgm:pt>
    <dgm:pt modelId="{1A520244-4958-4B18-A44F-F5A8598DAE87}" type="pres">
      <dgm:prSet presAssocID="{58816683-235C-4EBF-8BED-70D8639D61B8}" presName="negativeSpace" presStyleCnt="0"/>
      <dgm:spPr/>
    </dgm:pt>
    <dgm:pt modelId="{74A00488-307C-4BDD-874E-1DC6DD71F840}" type="pres">
      <dgm:prSet presAssocID="{58816683-235C-4EBF-8BED-70D8639D61B8}" presName="childText" presStyleLbl="conFgAcc1" presStyleIdx="0" presStyleCnt="2">
        <dgm:presLayoutVars>
          <dgm:bulletEnabled val="1"/>
        </dgm:presLayoutVars>
      </dgm:prSet>
      <dgm:spPr/>
    </dgm:pt>
    <dgm:pt modelId="{5F7B9E61-686D-4674-AF0A-FDF05290DD92}" type="pres">
      <dgm:prSet presAssocID="{0AE32FA0-F7BB-447D-94FC-6C9D35C84638}" presName="spaceBetweenRectangles" presStyleCnt="0"/>
      <dgm:spPr/>
    </dgm:pt>
    <dgm:pt modelId="{C917EEFA-22FF-4A43-940E-A25C033B5C82}" type="pres">
      <dgm:prSet presAssocID="{2DE0515E-2F89-41A9-AF4A-6CB7BA88AFFA}" presName="parentLin" presStyleCnt="0"/>
      <dgm:spPr/>
    </dgm:pt>
    <dgm:pt modelId="{EDDC7CB4-83D1-4D12-9F9E-8091EA61B1D1}" type="pres">
      <dgm:prSet presAssocID="{2DE0515E-2F89-41A9-AF4A-6CB7BA88AFFA}" presName="parentLeftMargin" presStyleLbl="node1" presStyleIdx="0" presStyleCnt="2"/>
      <dgm:spPr/>
    </dgm:pt>
    <dgm:pt modelId="{1599913B-ECE5-44B8-8CB3-ED3D8B24DFF9}" type="pres">
      <dgm:prSet presAssocID="{2DE0515E-2F89-41A9-AF4A-6CB7BA88AFFA}" presName="parentText" presStyleLbl="node1" presStyleIdx="1" presStyleCnt="2" custScaleX="119048">
        <dgm:presLayoutVars>
          <dgm:chMax val="0"/>
          <dgm:bulletEnabled val="1"/>
        </dgm:presLayoutVars>
      </dgm:prSet>
      <dgm:spPr/>
    </dgm:pt>
    <dgm:pt modelId="{78851EF2-CBF0-4F52-A1B5-6062C716FC20}" type="pres">
      <dgm:prSet presAssocID="{2DE0515E-2F89-41A9-AF4A-6CB7BA88AFFA}" presName="negativeSpace" presStyleCnt="0"/>
      <dgm:spPr/>
    </dgm:pt>
    <dgm:pt modelId="{5597D7C0-74C9-4BB2-A491-18D827F938E3}" type="pres">
      <dgm:prSet presAssocID="{2DE0515E-2F89-41A9-AF4A-6CB7BA88AFFA}" presName="childText" presStyleLbl="conFgAcc1" presStyleIdx="1" presStyleCnt="2">
        <dgm:presLayoutVars>
          <dgm:bulletEnabled val="1"/>
        </dgm:presLayoutVars>
      </dgm:prSet>
      <dgm:spPr/>
    </dgm:pt>
  </dgm:ptLst>
  <dgm:cxnLst>
    <dgm:cxn modelId="{E5341B03-E5DE-419D-BCE7-CD7C86410F98}" srcId="{2DE0515E-2F89-41A9-AF4A-6CB7BA88AFFA}" destId="{13E8692D-8E5F-48B4-ACFE-680E0FC8123F}" srcOrd="0" destOrd="0" parTransId="{27AABAA1-0856-4A3A-BEDC-A00EAD178F8D}" sibTransId="{CAD9CEE7-1037-4603-9B6C-AF953614F381}"/>
    <dgm:cxn modelId="{1856460A-C534-4D6D-838F-182D4E61E5B4}" srcId="{AD159C44-8D90-4924-82EC-EEF20A110AA9}" destId="{58816683-235C-4EBF-8BED-70D8639D61B8}" srcOrd="0" destOrd="0" parTransId="{EE419F0E-37C0-4623-9DAB-11790E0F3321}" sibTransId="{0AE32FA0-F7BB-447D-94FC-6C9D35C84638}"/>
    <dgm:cxn modelId="{5CCB9E2F-FE65-4B24-B85F-144607AE95D3}" srcId="{58816683-235C-4EBF-8BED-70D8639D61B8}" destId="{7C57AE56-E887-48C4-BF3F-6E093B6A8F2F}" srcOrd="1" destOrd="0" parTransId="{739B74A6-F1D8-4E6F-89C0-4ED707D6201A}" sibTransId="{A6DE148E-136A-4596-A60E-1CDADD8C057F}"/>
    <dgm:cxn modelId="{54323433-80A5-4A18-8BA9-D7E9BD8D05BD}" type="presOf" srcId="{13E8692D-8E5F-48B4-ACFE-680E0FC8123F}" destId="{5597D7C0-74C9-4BB2-A491-18D827F938E3}" srcOrd="0" destOrd="0" presId="urn:microsoft.com/office/officeart/2005/8/layout/list1"/>
    <dgm:cxn modelId="{A7B74175-CF1E-4697-AB4B-E91D45A9466A}" type="presOf" srcId="{58816683-235C-4EBF-8BED-70D8639D61B8}" destId="{C7038DDB-5B3E-44AE-B86F-A8BD1F132114}" srcOrd="1" destOrd="0" presId="urn:microsoft.com/office/officeart/2005/8/layout/list1"/>
    <dgm:cxn modelId="{3AFB9176-2D81-47EC-B21F-F384F2C0A99E}" type="presOf" srcId="{AD159C44-8D90-4924-82EC-EEF20A110AA9}" destId="{1AB8BCB8-9429-4B7E-A708-F28103EF5463}" srcOrd="0" destOrd="0" presId="urn:microsoft.com/office/officeart/2005/8/layout/list1"/>
    <dgm:cxn modelId="{F7C2D456-4880-4B11-84CD-44B42643685E}" type="presOf" srcId="{2DE0515E-2F89-41A9-AF4A-6CB7BA88AFFA}" destId="{EDDC7CB4-83D1-4D12-9F9E-8091EA61B1D1}" srcOrd="0" destOrd="0" presId="urn:microsoft.com/office/officeart/2005/8/layout/list1"/>
    <dgm:cxn modelId="{D8503057-B86E-46F4-ACE5-D38F2563E3DC}" type="presOf" srcId="{58816683-235C-4EBF-8BED-70D8639D61B8}" destId="{C3074A4D-2BB7-4467-9CAA-BB487FC03C69}" srcOrd="0" destOrd="0" presId="urn:microsoft.com/office/officeart/2005/8/layout/list1"/>
    <dgm:cxn modelId="{D108DE81-D7CF-4736-B314-B09078DDB762}" srcId="{AD159C44-8D90-4924-82EC-EEF20A110AA9}" destId="{2DE0515E-2F89-41A9-AF4A-6CB7BA88AFFA}" srcOrd="1" destOrd="0" parTransId="{4534CDD6-7226-4BA1-B3FE-87E4BFE141DB}" sibTransId="{D3E43755-3D17-4128-8074-4ABC373E85CD}"/>
    <dgm:cxn modelId="{47E01D82-7D3A-418D-9C1B-078812486659}" srcId="{58816683-235C-4EBF-8BED-70D8639D61B8}" destId="{993DEDEF-69AB-442F-B125-35BA7F44B7C0}" srcOrd="0" destOrd="0" parTransId="{F95DE505-8713-473F-9678-344E6FAFFA99}" sibTransId="{E6C40A9B-508D-40E3-B01B-D2CA3D407BC8}"/>
    <dgm:cxn modelId="{CD0024B1-5DC6-4329-9647-F0D23A4E3A1C}" type="presOf" srcId="{7C57AE56-E887-48C4-BF3F-6E093B6A8F2F}" destId="{74A00488-307C-4BDD-874E-1DC6DD71F840}" srcOrd="0" destOrd="1" presId="urn:microsoft.com/office/officeart/2005/8/layout/list1"/>
    <dgm:cxn modelId="{4A0B8FBD-9269-48E0-83DC-A79D51251DB5}" type="presOf" srcId="{0E2BE4D4-DD98-43C9-A79B-E0912365ACE3}" destId="{74A00488-307C-4BDD-874E-1DC6DD71F840}" srcOrd="0" destOrd="2" presId="urn:microsoft.com/office/officeart/2005/8/layout/list1"/>
    <dgm:cxn modelId="{910E2CD2-628C-4CBA-9644-2CE7B197C2CB}" type="presOf" srcId="{2DE0515E-2F89-41A9-AF4A-6CB7BA88AFFA}" destId="{1599913B-ECE5-44B8-8CB3-ED3D8B24DFF9}" srcOrd="1" destOrd="0" presId="urn:microsoft.com/office/officeart/2005/8/layout/list1"/>
    <dgm:cxn modelId="{9D7FAEF2-2A18-4FDA-B569-F9951894C7C6}" type="presOf" srcId="{993DEDEF-69AB-442F-B125-35BA7F44B7C0}" destId="{74A00488-307C-4BDD-874E-1DC6DD71F840}" srcOrd="0" destOrd="0" presId="urn:microsoft.com/office/officeart/2005/8/layout/list1"/>
    <dgm:cxn modelId="{944FF5F5-013A-463A-B2ED-19B316C92193}" srcId="{58816683-235C-4EBF-8BED-70D8639D61B8}" destId="{0E2BE4D4-DD98-43C9-A79B-E0912365ACE3}" srcOrd="2" destOrd="0" parTransId="{873D37D5-23AA-4171-BB3D-0D00BD91DFC3}" sibTransId="{B8AECADD-2CBB-4E69-8406-64B20F2025A3}"/>
    <dgm:cxn modelId="{40E85274-5427-4F53-8347-2EA342799594}" type="presParOf" srcId="{1AB8BCB8-9429-4B7E-A708-F28103EF5463}" destId="{5D44F8C7-B18A-40BE-BC61-45543C0C90BC}" srcOrd="0" destOrd="0" presId="urn:microsoft.com/office/officeart/2005/8/layout/list1"/>
    <dgm:cxn modelId="{DB39A828-3B0E-420E-958A-490418E1E858}" type="presParOf" srcId="{5D44F8C7-B18A-40BE-BC61-45543C0C90BC}" destId="{C3074A4D-2BB7-4467-9CAA-BB487FC03C69}" srcOrd="0" destOrd="0" presId="urn:microsoft.com/office/officeart/2005/8/layout/list1"/>
    <dgm:cxn modelId="{CAEE2E01-A8B5-4504-8834-46588A75A554}" type="presParOf" srcId="{5D44F8C7-B18A-40BE-BC61-45543C0C90BC}" destId="{C7038DDB-5B3E-44AE-B86F-A8BD1F132114}" srcOrd="1" destOrd="0" presId="urn:microsoft.com/office/officeart/2005/8/layout/list1"/>
    <dgm:cxn modelId="{4276267E-9A7E-4B44-9738-6C3BB7331B07}" type="presParOf" srcId="{1AB8BCB8-9429-4B7E-A708-F28103EF5463}" destId="{1A520244-4958-4B18-A44F-F5A8598DAE87}" srcOrd="1" destOrd="0" presId="urn:microsoft.com/office/officeart/2005/8/layout/list1"/>
    <dgm:cxn modelId="{283E9CBF-66F2-4C55-9D09-4E6B527A0792}" type="presParOf" srcId="{1AB8BCB8-9429-4B7E-A708-F28103EF5463}" destId="{74A00488-307C-4BDD-874E-1DC6DD71F840}" srcOrd="2" destOrd="0" presId="urn:microsoft.com/office/officeart/2005/8/layout/list1"/>
    <dgm:cxn modelId="{CC994319-49BB-4FFD-A2A6-C2783B9E778F}" type="presParOf" srcId="{1AB8BCB8-9429-4B7E-A708-F28103EF5463}" destId="{5F7B9E61-686D-4674-AF0A-FDF05290DD92}" srcOrd="3" destOrd="0" presId="urn:microsoft.com/office/officeart/2005/8/layout/list1"/>
    <dgm:cxn modelId="{C7507D28-26C7-4771-8A62-3470903EEBFE}" type="presParOf" srcId="{1AB8BCB8-9429-4B7E-A708-F28103EF5463}" destId="{C917EEFA-22FF-4A43-940E-A25C033B5C82}" srcOrd="4" destOrd="0" presId="urn:microsoft.com/office/officeart/2005/8/layout/list1"/>
    <dgm:cxn modelId="{24678F02-104C-4CC1-8AE5-5FFA7ECF45BC}" type="presParOf" srcId="{C917EEFA-22FF-4A43-940E-A25C033B5C82}" destId="{EDDC7CB4-83D1-4D12-9F9E-8091EA61B1D1}" srcOrd="0" destOrd="0" presId="urn:microsoft.com/office/officeart/2005/8/layout/list1"/>
    <dgm:cxn modelId="{082397AC-3BD8-4EFC-AB9B-2A7D2A1CC42B}" type="presParOf" srcId="{C917EEFA-22FF-4A43-940E-A25C033B5C82}" destId="{1599913B-ECE5-44B8-8CB3-ED3D8B24DFF9}" srcOrd="1" destOrd="0" presId="urn:microsoft.com/office/officeart/2005/8/layout/list1"/>
    <dgm:cxn modelId="{D3917563-BFCF-4560-9DB5-D6E24BF09234}" type="presParOf" srcId="{1AB8BCB8-9429-4B7E-A708-F28103EF5463}" destId="{78851EF2-CBF0-4F52-A1B5-6062C716FC20}" srcOrd="5" destOrd="0" presId="urn:microsoft.com/office/officeart/2005/8/layout/list1"/>
    <dgm:cxn modelId="{2E11CB45-69E0-4C6F-A737-A8AAED55126B}" type="presParOf" srcId="{1AB8BCB8-9429-4B7E-A708-F28103EF5463}" destId="{5597D7C0-74C9-4BB2-A491-18D827F938E3}" srcOrd="6" destOrd="0" presId="urn:microsoft.com/office/officeart/2005/8/layout/list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84134D3A-1717-4D39-8D73-07D1040133EA}" type="doc">
      <dgm:prSet loTypeId="urn:microsoft.com/office/officeart/2005/8/layout/vList3" loCatId="picture" qsTypeId="urn:microsoft.com/office/officeart/2005/8/quickstyle/simple1" qsCatId="simple" csTypeId="urn:microsoft.com/office/officeart/2005/8/colors/accent0_3" csCatId="mainScheme" phldr="1"/>
      <dgm:spPr/>
      <dgm:t>
        <a:bodyPr/>
        <a:lstStyle/>
        <a:p>
          <a:endParaRPr lang="en-US"/>
        </a:p>
      </dgm:t>
    </dgm:pt>
    <dgm:pt modelId="{3CE1796C-224B-4402-821F-F0402318346D}">
      <dgm:prSet/>
      <dgm:spPr>
        <a:solidFill>
          <a:schemeClr val="accent1">
            <a:lumMod val="20000"/>
            <a:lumOff val="80000"/>
          </a:schemeClr>
        </a:solidFill>
        <a:ln>
          <a:noFill/>
        </a:ln>
      </dgm:spPr>
      <dgm:t>
        <a:bodyPr/>
        <a:lstStyle/>
        <a:p>
          <a:pPr algn="l"/>
          <a:r>
            <a:rPr lang="en-US" sz="2800" dirty="0">
              <a:hlinkClick xmlns:r="http://schemas.openxmlformats.org/officeDocument/2006/relationships" r:id="rId1"/>
            </a:rPr>
            <a:t>www.OpenRecords.pa.gov</a:t>
          </a:r>
          <a:endParaRPr lang="en-US" sz="2800" dirty="0"/>
        </a:p>
      </dgm:t>
    </dgm:pt>
    <dgm:pt modelId="{452FF839-DE2C-4160-92E7-E203BE861170}" type="parTrans" cxnId="{8E576A18-4694-407A-9629-FA08EE0003CF}">
      <dgm:prSet/>
      <dgm:spPr/>
      <dgm:t>
        <a:bodyPr/>
        <a:lstStyle/>
        <a:p>
          <a:endParaRPr lang="en-US"/>
        </a:p>
      </dgm:t>
    </dgm:pt>
    <dgm:pt modelId="{CED8E8EA-46F4-4F47-9158-C83FA0C5DE61}" type="sibTrans" cxnId="{8E576A18-4694-407A-9629-FA08EE0003CF}">
      <dgm:prSet/>
      <dgm:spPr/>
      <dgm:t>
        <a:bodyPr/>
        <a:lstStyle/>
        <a:p>
          <a:endParaRPr lang="en-US"/>
        </a:p>
      </dgm:t>
    </dgm:pt>
    <dgm:pt modelId="{C019DB64-F876-42B6-A9CF-64FC7E87ED61}">
      <dgm:prSet custT="1"/>
      <dgm:spPr>
        <a:solidFill>
          <a:schemeClr val="accent1">
            <a:lumMod val="20000"/>
            <a:lumOff val="80000"/>
          </a:schemeClr>
        </a:solidFill>
        <a:ln>
          <a:noFill/>
        </a:ln>
      </dgm:spPr>
      <dgm:t>
        <a:bodyPr/>
        <a:lstStyle/>
        <a:p>
          <a:pPr algn="l"/>
          <a:r>
            <a:rPr lang="en-US" sz="2000" dirty="0">
              <a:solidFill>
                <a:srgbClr val="002060"/>
              </a:solidFill>
            </a:rPr>
            <a:t>Sunshine Act</a:t>
          </a:r>
        </a:p>
      </dgm:t>
    </dgm:pt>
    <dgm:pt modelId="{DF932616-B748-4A1D-A23B-2DFB98F13129}" type="parTrans" cxnId="{ED08DEEF-DC5A-446B-90DF-8203CE4E78F8}">
      <dgm:prSet/>
      <dgm:spPr/>
      <dgm:t>
        <a:bodyPr/>
        <a:lstStyle/>
        <a:p>
          <a:endParaRPr lang="en-US"/>
        </a:p>
      </dgm:t>
    </dgm:pt>
    <dgm:pt modelId="{82F50F30-75DF-4472-B5F0-F7DF1AA23EB4}" type="sibTrans" cxnId="{ED08DEEF-DC5A-446B-90DF-8203CE4E78F8}">
      <dgm:prSet/>
      <dgm:spPr/>
      <dgm:t>
        <a:bodyPr/>
        <a:lstStyle/>
        <a:p>
          <a:endParaRPr lang="en-US"/>
        </a:p>
      </dgm:t>
    </dgm:pt>
    <dgm:pt modelId="{5EA97365-2384-42A2-8BEA-5B36A4C8DB29}">
      <dgm:prSet custT="1"/>
      <dgm:spPr>
        <a:solidFill>
          <a:schemeClr val="accent1">
            <a:lumMod val="20000"/>
            <a:lumOff val="80000"/>
          </a:schemeClr>
        </a:solidFill>
        <a:ln>
          <a:noFill/>
        </a:ln>
      </dgm:spPr>
      <dgm:t>
        <a:bodyPr/>
        <a:lstStyle/>
        <a:p>
          <a:pPr algn="l"/>
          <a:r>
            <a:rPr lang="en-US" sz="2000" dirty="0">
              <a:solidFill>
                <a:srgbClr val="002060"/>
              </a:solidFill>
            </a:rPr>
            <a:t>FAQ</a:t>
          </a:r>
        </a:p>
      </dgm:t>
    </dgm:pt>
    <dgm:pt modelId="{9F8D03D1-1572-47C1-994E-CEEE780CC121}" type="parTrans" cxnId="{FACABFA4-F9E0-426E-8642-1CD65D94FE7A}">
      <dgm:prSet/>
      <dgm:spPr/>
      <dgm:t>
        <a:bodyPr/>
        <a:lstStyle/>
        <a:p>
          <a:endParaRPr lang="en-US"/>
        </a:p>
      </dgm:t>
    </dgm:pt>
    <dgm:pt modelId="{5AFF4AD6-5E98-40FD-A13B-B8E21BA34B67}" type="sibTrans" cxnId="{FACABFA4-F9E0-426E-8642-1CD65D94FE7A}">
      <dgm:prSet/>
      <dgm:spPr/>
      <dgm:t>
        <a:bodyPr/>
        <a:lstStyle/>
        <a:p>
          <a:endParaRPr lang="en-US"/>
        </a:p>
      </dgm:t>
    </dgm:pt>
    <dgm:pt modelId="{ED2140CD-FEB0-48F8-B30C-6C40DB8D0F0F}">
      <dgm:prSet custT="1"/>
      <dgm:spPr>
        <a:solidFill>
          <a:schemeClr val="accent1">
            <a:lumMod val="20000"/>
            <a:lumOff val="80000"/>
          </a:schemeClr>
        </a:solidFill>
        <a:ln>
          <a:noFill/>
        </a:ln>
      </dgm:spPr>
      <dgm:t>
        <a:bodyPr/>
        <a:lstStyle/>
        <a:p>
          <a:pPr algn="l"/>
          <a:r>
            <a:rPr lang="en-US" sz="2000" dirty="0">
              <a:solidFill>
                <a:srgbClr val="002060"/>
              </a:solidFill>
            </a:rPr>
            <a:t>Recorded Trainings</a:t>
          </a:r>
        </a:p>
      </dgm:t>
    </dgm:pt>
    <dgm:pt modelId="{1844EEC7-FB5E-4480-9979-088EC30A2F8C}" type="parTrans" cxnId="{B11F18C9-D36A-4733-AD4B-646704E7D737}">
      <dgm:prSet/>
      <dgm:spPr/>
      <dgm:t>
        <a:bodyPr/>
        <a:lstStyle/>
        <a:p>
          <a:endParaRPr lang="en-US"/>
        </a:p>
      </dgm:t>
    </dgm:pt>
    <dgm:pt modelId="{2F975B61-CD77-424D-B96C-2DFDAFD1B3F5}" type="sibTrans" cxnId="{B11F18C9-D36A-4733-AD4B-646704E7D737}">
      <dgm:prSet/>
      <dgm:spPr/>
      <dgm:t>
        <a:bodyPr/>
        <a:lstStyle/>
        <a:p>
          <a:endParaRPr lang="en-US"/>
        </a:p>
      </dgm:t>
    </dgm:pt>
    <dgm:pt modelId="{3385BB0F-BF1B-45C7-81B3-4CD2D4A70139}">
      <dgm:prSet custT="1"/>
      <dgm:spPr>
        <a:solidFill>
          <a:schemeClr val="accent1">
            <a:lumMod val="20000"/>
            <a:lumOff val="80000"/>
          </a:schemeClr>
        </a:solidFill>
        <a:ln>
          <a:noFill/>
        </a:ln>
      </dgm:spPr>
      <dgm:t>
        <a:bodyPr/>
        <a:lstStyle/>
        <a:p>
          <a:pPr algn="l"/>
          <a:r>
            <a:rPr lang="en-US" sz="2800" dirty="0">
              <a:solidFill>
                <a:srgbClr val="002060"/>
              </a:solidFill>
            </a:rPr>
            <a:t>Open Records Officer Guidebook</a:t>
          </a:r>
        </a:p>
      </dgm:t>
    </dgm:pt>
    <dgm:pt modelId="{725E40CA-1610-440E-9C0F-16C07A3F91AA}" type="parTrans" cxnId="{44CBF247-EA85-4F5F-B950-BFC15B9C64BE}">
      <dgm:prSet/>
      <dgm:spPr/>
      <dgm:t>
        <a:bodyPr/>
        <a:lstStyle/>
        <a:p>
          <a:endParaRPr lang="en-US"/>
        </a:p>
      </dgm:t>
    </dgm:pt>
    <dgm:pt modelId="{DE823A93-4D6E-450A-9B1B-D9A1D0B4C7A9}" type="sibTrans" cxnId="{44CBF247-EA85-4F5F-B950-BFC15B9C64BE}">
      <dgm:prSet/>
      <dgm:spPr/>
      <dgm:t>
        <a:bodyPr/>
        <a:lstStyle/>
        <a:p>
          <a:endParaRPr lang="en-US"/>
        </a:p>
      </dgm:t>
    </dgm:pt>
    <dgm:pt modelId="{B41D58BA-4E9C-4B79-9B9F-377A9F33EB45}">
      <dgm:prSet custT="1"/>
      <dgm:spPr>
        <a:solidFill>
          <a:schemeClr val="accent1">
            <a:lumMod val="20000"/>
            <a:lumOff val="80000"/>
          </a:schemeClr>
        </a:solidFill>
        <a:ln>
          <a:noFill/>
        </a:ln>
      </dgm:spPr>
      <dgm:t>
        <a:bodyPr/>
        <a:lstStyle/>
        <a:p>
          <a:pPr algn="l"/>
          <a:r>
            <a:rPr lang="en-US" sz="2800" dirty="0">
              <a:solidFill>
                <a:srgbClr val="002060"/>
              </a:solidFill>
            </a:rPr>
            <a:t>On Site Training: </a:t>
          </a:r>
          <a:r>
            <a:rPr lang="en-US" sz="2800" dirty="0">
              <a:hlinkClick xmlns:r="http://schemas.openxmlformats.org/officeDocument/2006/relationships" r:id="rId2"/>
            </a:rPr>
            <a:t>openrecords@pa.gov</a:t>
          </a:r>
          <a:r>
            <a:rPr lang="en-US" sz="2800" dirty="0"/>
            <a:t> </a:t>
          </a:r>
        </a:p>
      </dgm:t>
    </dgm:pt>
    <dgm:pt modelId="{69731355-3209-417F-ACE8-A0B1FCDCA692}" type="parTrans" cxnId="{340BEBE3-630C-4499-BB15-FD114D86037F}">
      <dgm:prSet/>
      <dgm:spPr/>
      <dgm:t>
        <a:bodyPr/>
        <a:lstStyle/>
        <a:p>
          <a:endParaRPr lang="en-US"/>
        </a:p>
      </dgm:t>
    </dgm:pt>
    <dgm:pt modelId="{B0D3D48D-34DD-42D5-A45F-85B40A0E27FE}" type="sibTrans" cxnId="{340BEBE3-630C-4499-BB15-FD114D86037F}">
      <dgm:prSet/>
      <dgm:spPr/>
      <dgm:t>
        <a:bodyPr/>
        <a:lstStyle/>
        <a:p>
          <a:endParaRPr lang="en-US"/>
        </a:p>
      </dgm:t>
    </dgm:pt>
    <dgm:pt modelId="{87C46CB0-BCCE-461B-8BA0-CECB1F8488AF}">
      <dgm:prSet custT="1"/>
      <dgm:spPr>
        <a:solidFill>
          <a:schemeClr val="accent1">
            <a:lumMod val="20000"/>
            <a:lumOff val="80000"/>
          </a:schemeClr>
        </a:solidFill>
        <a:ln>
          <a:noFill/>
        </a:ln>
      </dgm:spPr>
      <dgm:t>
        <a:bodyPr/>
        <a:lstStyle/>
        <a:p>
          <a:pPr algn="l"/>
          <a:r>
            <a:rPr lang="en-US" sz="2800" dirty="0">
              <a:solidFill>
                <a:srgbClr val="002060"/>
              </a:solidFill>
            </a:rPr>
            <a:t>@OpenRecordsPa</a:t>
          </a:r>
        </a:p>
      </dgm:t>
    </dgm:pt>
    <dgm:pt modelId="{AA492A19-EF10-4A09-A1A0-183911FA44D5}" type="parTrans" cxnId="{BBE7E4E4-D1D8-4D86-B0ED-3FCF25865307}">
      <dgm:prSet/>
      <dgm:spPr/>
      <dgm:t>
        <a:bodyPr/>
        <a:lstStyle/>
        <a:p>
          <a:endParaRPr lang="en-US"/>
        </a:p>
      </dgm:t>
    </dgm:pt>
    <dgm:pt modelId="{50C1F713-D4F0-4E90-A294-A403BA08752D}" type="sibTrans" cxnId="{BBE7E4E4-D1D8-4D86-B0ED-3FCF25865307}">
      <dgm:prSet/>
      <dgm:spPr/>
      <dgm:t>
        <a:bodyPr/>
        <a:lstStyle/>
        <a:p>
          <a:endParaRPr lang="en-US"/>
        </a:p>
      </dgm:t>
    </dgm:pt>
    <dgm:pt modelId="{29506E8F-CFFF-42ED-A657-E7370661F8A9}">
      <dgm:prSet custT="1"/>
      <dgm:spPr>
        <a:solidFill>
          <a:schemeClr val="accent1">
            <a:lumMod val="20000"/>
            <a:lumOff val="80000"/>
          </a:schemeClr>
        </a:solidFill>
        <a:ln>
          <a:noFill/>
        </a:ln>
      </dgm:spPr>
      <dgm:t>
        <a:bodyPr/>
        <a:lstStyle/>
        <a:p>
          <a:pPr algn="l"/>
          <a:r>
            <a:rPr lang="en-US" sz="2800" dirty="0">
              <a:solidFill>
                <a:srgbClr val="002060"/>
              </a:solidFill>
            </a:rPr>
            <a:t>717.346.9903</a:t>
          </a:r>
        </a:p>
      </dgm:t>
    </dgm:pt>
    <dgm:pt modelId="{3377ECA2-50C9-4F6B-B023-8F8B08B26AE3}" type="parTrans" cxnId="{61CC0A6B-4850-43B1-9F49-50080D6EAF8C}">
      <dgm:prSet/>
      <dgm:spPr/>
      <dgm:t>
        <a:bodyPr/>
        <a:lstStyle/>
        <a:p>
          <a:endParaRPr lang="en-US"/>
        </a:p>
      </dgm:t>
    </dgm:pt>
    <dgm:pt modelId="{A64A7AEA-E75E-4880-9AA0-44734D7D3DCA}" type="sibTrans" cxnId="{61CC0A6B-4850-43B1-9F49-50080D6EAF8C}">
      <dgm:prSet/>
      <dgm:spPr/>
      <dgm:t>
        <a:bodyPr/>
        <a:lstStyle/>
        <a:p>
          <a:endParaRPr lang="en-US"/>
        </a:p>
      </dgm:t>
    </dgm:pt>
    <dgm:pt modelId="{DF1D79E5-2B74-4030-B42D-5CA84E58836A}" type="pres">
      <dgm:prSet presAssocID="{84134D3A-1717-4D39-8D73-07D1040133EA}" presName="linearFlow" presStyleCnt="0">
        <dgm:presLayoutVars>
          <dgm:dir/>
          <dgm:resizeHandles val="exact"/>
        </dgm:presLayoutVars>
      </dgm:prSet>
      <dgm:spPr/>
    </dgm:pt>
    <dgm:pt modelId="{D9E2C9A9-C923-404A-A475-A581B9617B2F}" type="pres">
      <dgm:prSet presAssocID="{3CE1796C-224B-4402-821F-F0402318346D}" presName="composite" presStyleCnt="0"/>
      <dgm:spPr/>
    </dgm:pt>
    <dgm:pt modelId="{F6E500CF-470A-4B1A-95CC-061C4B701A54}" type="pres">
      <dgm:prSet presAssocID="{3CE1796C-224B-4402-821F-F0402318346D}" presName="imgShp" presStyleLbl="fgImgPlace1" presStyleIdx="0" presStyleCnt="5" custScaleX="134184" custScaleY="134184" custLinFactNeighborX="-81664" custLinFactNeighborY="7001"/>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Internet with solid fill"/>
        </a:ext>
      </dgm:extLst>
    </dgm:pt>
    <dgm:pt modelId="{7BE800C3-D861-4E2B-9A58-1D5B70152D07}" type="pres">
      <dgm:prSet presAssocID="{3CE1796C-224B-4402-821F-F0402318346D}" presName="txShp" presStyleLbl="node1" presStyleIdx="0" presStyleCnt="5" custScaleX="122070" custScaleY="246101" custLinFactNeighborX="12083" custLinFactNeighborY="-107">
        <dgm:presLayoutVars>
          <dgm:bulletEnabled val="1"/>
        </dgm:presLayoutVars>
      </dgm:prSet>
      <dgm:spPr/>
    </dgm:pt>
    <dgm:pt modelId="{CF6DEBEF-8710-41A6-A44D-69E5CC6BD5AB}" type="pres">
      <dgm:prSet presAssocID="{CED8E8EA-46F4-4F47-9158-C83FA0C5DE61}" presName="spacing" presStyleCnt="0"/>
      <dgm:spPr/>
    </dgm:pt>
    <dgm:pt modelId="{93D7E3E9-0014-4B4F-8B3C-E43799EA298B}" type="pres">
      <dgm:prSet presAssocID="{3385BB0F-BF1B-45C7-81B3-4CD2D4A70139}" presName="composite" presStyleCnt="0"/>
      <dgm:spPr/>
    </dgm:pt>
    <dgm:pt modelId="{74C0E15D-E4D3-4E66-85E4-8D7FE3BDE16F}" type="pres">
      <dgm:prSet presAssocID="{3385BB0F-BF1B-45C7-81B3-4CD2D4A70139}" presName="imgShp" presStyleLbl="fgImgPlace1" presStyleIdx="1" presStyleCnt="5" custScaleX="134184" custScaleY="134184" custLinFactNeighborX="-70191" custLinFactNeighborY="2290"/>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Document with solid fill"/>
        </a:ext>
      </dgm:extLst>
    </dgm:pt>
    <dgm:pt modelId="{863DA94A-D95F-472B-A4AC-0CD7B1F990A1}" type="pres">
      <dgm:prSet presAssocID="{3385BB0F-BF1B-45C7-81B3-4CD2D4A70139}" presName="txShp" presStyleLbl="node1" presStyleIdx="1" presStyleCnt="5" custScaleX="122070" custScaleY="143415" custLinFactNeighborX="13761" custLinFactNeighborY="4553">
        <dgm:presLayoutVars>
          <dgm:bulletEnabled val="1"/>
        </dgm:presLayoutVars>
      </dgm:prSet>
      <dgm:spPr/>
    </dgm:pt>
    <dgm:pt modelId="{D325EBA5-4F8B-43D4-B89B-0A3160A82A92}" type="pres">
      <dgm:prSet presAssocID="{DE823A93-4D6E-450A-9B1B-D9A1D0B4C7A9}" presName="spacing" presStyleCnt="0"/>
      <dgm:spPr/>
    </dgm:pt>
    <dgm:pt modelId="{C9C463C1-B929-4636-AFD8-3CF0CB87E457}" type="pres">
      <dgm:prSet presAssocID="{B41D58BA-4E9C-4B79-9B9F-377A9F33EB45}" presName="composite" presStyleCnt="0"/>
      <dgm:spPr/>
    </dgm:pt>
    <dgm:pt modelId="{EC4E8E7A-AEEE-4451-B1E2-2D1580D1AE3B}" type="pres">
      <dgm:prSet presAssocID="{B41D58BA-4E9C-4B79-9B9F-377A9F33EB45}" presName="imgShp" presStyleLbl="fgImgPlace1" presStyleIdx="2" presStyleCnt="5" custScaleX="134184" custScaleY="134184" custLinFactNeighborX="-70191" custLinFactNeighborY="3423"/>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Email with solid fill"/>
        </a:ext>
      </dgm:extLst>
    </dgm:pt>
    <dgm:pt modelId="{F576DE84-4A85-4B32-91EC-FC48EAD51C45}" type="pres">
      <dgm:prSet presAssocID="{B41D58BA-4E9C-4B79-9B9F-377A9F33EB45}" presName="txShp" presStyleLbl="node1" presStyleIdx="2" presStyleCnt="5" custScaleX="122070" custScaleY="143415" custLinFactNeighborX="12885" custLinFactNeighborY="4553">
        <dgm:presLayoutVars>
          <dgm:bulletEnabled val="1"/>
        </dgm:presLayoutVars>
      </dgm:prSet>
      <dgm:spPr/>
    </dgm:pt>
    <dgm:pt modelId="{AF3A5241-D77D-431F-A670-304C682191C2}" type="pres">
      <dgm:prSet presAssocID="{B0D3D48D-34DD-42D5-A45F-85B40A0E27FE}" presName="spacing" presStyleCnt="0"/>
      <dgm:spPr/>
    </dgm:pt>
    <dgm:pt modelId="{B5C036F5-7FDE-4D00-BE7D-D50A8E85718B}" type="pres">
      <dgm:prSet presAssocID="{87C46CB0-BCCE-461B-8BA0-CECB1F8488AF}" presName="composite" presStyleCnt="0"/>
      <dgm:spPr/>
    </dgm:pt>
    <dgm:pt modelId="{6A5FAF19-7A74-404D-A10D-829BDBDBB3D5}" type="pres">
      <dgm:prSet presAssocID="{87C46CB0-BCCE-461B-8BA0-CECB1F8488AF}" presName="imgShp" presStyleLbl="fgImgPlace1" presStyleIdx="3" presStyleCnt="5" custScaleX="134184" custScaleY="134184" custLinFactNeighborX="-73554" custLinFactNeighborY="2346"/>
      <dgm:spPr>
        <a:blipFill>
          <a:blip xmlns:r="http://schemas.openxmlformats.org/officeDocument/2006/relationships" r:embed="rId9" cstate="print">
            <a:extLst>
              <a:ext uri="{28A0092B-C50C-407E-A947-70E740481C1C}">
                <a14:useLocalDpi xmlns:a14="http://schemas.microsoft.com/office/drawing/2010/main" val="0"/>
              </a:ext>
            </a:extLst>
          </a:blip>
          <a:srcRect/>
          <a:stretch>
            <a:fillRect/>
          </a:stretch>
        </a:blipFill>
      </dgm:spPr>
    </dgm:pt>
    <dgm:pt modelId="{A913C4D5-814E-4CDA-A0F8-223007D8254E}" type="pres">
      <dgm:prSet presAssocID="{87C46CB0-BCCE-461B-8BA0-CECB1F8488AF}" presName="txShp" presStyleLbl="node1" presStyleIdx="3" presStyleCnt="5" custScaleX="122070" custScaleY="143415" custLinFactNeighborX="13761" custLinFactNeighborY="4553">
        <dgm:presLayoutVars>
          <dgm:bulletEnabled val="1"/>
        </dgm:presLayoutVars>
      </dgm:prSet>
      <dgm:spPr/>
    </dgm:pt>
    <dgm:pt modelId="{B6BFA3D0-E169-4E77-B68E-85404E479437}" type="pres">
      <dgm:prSet presAssocID="{50C1F713-D4F0-4E90-A294-A403BA08752D}" presName="spacing" presStyleCnt="0"/>
      <dgm:spPr/>
    </dgm:pt>
    <dgm:pt modelId="{2997608F-D8E8-43BF-9A69-4E98D17A9418}" type="pres">
      <dgm:prSet presAssocID="{29506E8F-CFFF-42ED-A657-E7370661F8A9}" presName="composite" presStyleCnt="0"/>
      <dgm:spPr/>
    </dgm:pt>
    <dgm:pt modelId="{6CF2F043-0529-4B0F-9432-1D744E6F0A5F}" type="pres">
      <dgm:prSet presAssocID="{29506E8F-CFFF-42ED-A657-E7370661F8A9}" presName="imgShp" presStyleLbl="fgImgPlace1" presStyleIdx="4" presStyleCnt="5" custScaleX="134184" custScaleY="134184" custLinFactNeighborX="-70191" custLinFactNeighborY="-6284"/>
      <dgm:spPr>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a:fillRect/>
          </a:stretch>
        </a:blipFill>
        <a:ln>
          <a:noFill/>
        </a:ln>
      </dgm:spPr>
      <dgm:extLst>
        <a:ext uri="{E40237B7-FDA0-4F09-8148-C483321AD2D9}">
          <dgm14:cNvPr xmlns:dgm14="http://schemas.microsoft.com/office/drawing/2010/diagram" id="0" name="" descr="Speaker phone with solid fill"/>
        </a:ext>
      </dgm:extLst>
    </dgm:pt>
    <dgm:pt modelId="{BCDEC14B-4A33-4CD6-9859-AA873C7D75C1}" type="pres">
      <dgm:prSet presAssocID="{29506E8F-CFFF-42ED-A657-E7370661F8A9}" presName="txShp" presStyleLbl="node1" presStyleIdx="4" presStyleCnt="5" custScaleX="122070" custScaleY="143415" custLinFactNeighborX="13389" custLinFactNeighborY="4863">
        <dgm:presLayoutVars>
          <dgm:bulletEnabled val="1"/>
        </dgm:presLayoutVars>
      </dgm:prSet>
      <dgm:spPr/>
    </dgm:pt>
  </dgm:ptLst>
  <dgm:cxnLst>
    <dgm:cxn modelId="{6D120C06-51C2-47A9-993B-BAACE1D4E980}" type="presOf" srcId="{B41D58BA-4E9C-4B79-9B9F-377A9F33EB45}" destId="{F576DE84-4A85-4B32-91EC-FC48EAD51C45}" srcOrd="0" destOrd="0" presId="urn:microsoft.com/office/officeart/2005/8/layout/vList3"/>
    <dgm:cxn modelId="{8E576A18-4694-407A-9629-FA08EE0003CF}" srcId="{84134D3A-1717-4D39-8D73-07D1040133EA}" destId="{3CE1796C-224B-4402-821F-F0402318346D}" srcOrd="0" destOrd="0" parTransId="{452FF839-DE2C-4160-92E7-E203BE861170}" sibTransId="{CED8E8EA-46F4-4F47-9158-C83FA0C5DE61}"/>
    <dgm:cxn modelId="{D3CFC71A-3ABC-4E13-AD9E-2BF4220DAC27}" type="presOf" srcId="{84134D3A-1717-4D39-8D73-07D1040133EA}" destId="{DF1D79E5-2B74-4030-B42D-5CA84E58836A}" srcOrd="0" destOrd="0" presId="urn:microsoft.com/office/officeart/2005/8/layout/vList3"/>
    <dgm:cxn modelId="{1554F028-2895-4F41-B3EC-C5D117C7A1DB}" type="presOf" srcId="{3CE1796C-224B-4402-821F-F0402318346D}" destId="{7BE800C3-D861-4E2B-9A58-1D5B70152D07}" srcOrd="0" destOrd="0" presId="urn:microsoft.com/office/officeart/2005/8/layout/vList3"/>
    <dgm:cxn modelId="{7B93892F-71B8-4163-B0A6-32056EBF0BB2}" type="presOf" srcId="{87C46CB0-BCCE-461B-8BA0-CECB1F8488AF}" destId="{A913C4D5-814E-4CDA-A0F8-223007D8254E}" srcOrd="0" destOrd="0" presId="urn:microsoft.com/office/officeart/2005/8/layout/vList3"/>
    <dgm:cxn modelId="{44CBF247-EA85-4F5F-B950-BFC15B9C64BE}" srcId="{84134D3A-1717-4D39-8D73-07D1040133EA}" destId="{3385BB0F-BF1B-45C7-81B3-4CD2D4A70139}" srcOrd="1" destOrd="0" parTransId="{725E40CA-1610-440E-9C0F-16C07A3F91AA}" sibTransId="{DE823A93-4D6E-450A-9B1B-D9A1D0B4C7A9}"/>
    <dgm:cxn modelId="{61CC0A6B-4850-43B1-9F49-50080D6EAF8C}" srcId="{84134D3A-1717-4D39-8D73-07D1040133EA}" destId="{29506E8F-CFFF-42ED-A657-E7370661F8A9}" srcOrd="4" destOrd="0" parTransId="{3377ECA2-50C9-4F6B-B023-8F8B08B26AE3}" sibTransId="{A64A7AEA-E75E-4880-9AA0-44734D7D3DCA}"/>
    <dgm:cxn modelId="{AE2E8072-0D77-4759-87B1-7B26A7247D59}" type="presOf" srcId="{C019DB64-F876-42B6-A9CF-64FC7E87ED61}" destId="{7BE800C3-D861-4E2B-9A58-1D5B70152D07}" srcOrd="0" destOrd="1" presId="urn:microsoft.com/office/officeart/2005/8/layout/vList3"/>
    <dgm:cxn modelId="{80975B74-3E61-4D36-9536-9901CD421C3F}" type="presOf" srcId="{ED2140CD-FEB0-48F8-B30C-6C40DB8D0F0F}" destId="{7BE800C3-D861-4E2B-9A58-1D5B70152D07}" srcOrd="0" destOrd="3" presId="urn:microsoft.com/office/officeart/2005/8/layout/vList3"/>
    <dgm:cxn modelId="{25E8F655-436B-4EB0-B77D-D5DF639F0FDF}" type="presOf" srcId="{5EA97365-2384-42A2-8BEA-5B36A4C8DB29}" destId="{7BE800C3-D861-4E2B-9A58-1D5B70152D07}" srcOrd="0" destOrd="2" presId="urn:microsoft.com/office/officeart/2005/8/layout/vList3"/>
    <dgm:cxn modelId="{3EBEF658-35E7-4330-8509-5102E21137B8}" type="presOf" srcId="{29506E8F-CFFF-42ED-A657-E7370661F8A9}" destId="{BCDEC14B-4A33-4CD6-9859-AA873C7D75C1}" srcOrd="0" destOrd="0" presId="urn:microsoft.com/office/officeart/2005/8/layout/vList3"/>
    <dgm:cxn modelId="{BA5CAB95-FBA4-4C64-B210-89A38AC1486B}" type="presOf" srcId="{3385BB0F-BF1B-45C7-81B3-4CD2D4A70139}" destId="{863DA94A-D95F-472B-A4AC-0CD7B1F990A1}" srcOrd="0" destOrd="0" presId="urn:microsoft.com/office/officeart/2005/8/layout/vList3"/>
    <dgm:cxn modelId="{FACABFA4-F9E0-426E-8642-1CD65D94FE7A}" srcId="{3CE1796C-224B-4402-821F-F0402318346D}" destId="{5EA97365-2384-42A2-8BEA-5B36A4C8DB29}" srcOrd="1" destOrd="0" parTransId="{9F8D03D1-1572-47C1-994E-CEEE780CC121}" sibTransId="{5AFF4AD6-5E98-40FD-A13B-B8E21BA34B67}"/>
    <dgm:cxn modelId="{B11F18C9-D36A-4733-AD4B-646704E7D737}" srcId="{3CE1796C-224B-4402-821F-F0402318346D}" destId="{ED2140CD-FEB0-48F8-B30C-6C40DB8D0F0F}" srcOrd="2" destOrd="0" parTransId="{1844EEC7-FB5E-4480-9979-088EC30A2F8C}" sibTransId="{2F975B61-CD77-424D-B96C-2DFDAFD1B3F5}"/>
    <dgm:cxn modelId="{340BEBE3-630C-4499-BB15-FD114D86037F}" srcId="{84134D3A-1717-4D39-8D73-07D1040133EA}" destId="{B41D58BA-4E9C-4B79-9B9F-377A9F33EB45}" srcOrd="2" destOrd="0" parTransId="{69731355-3209-417F-ACE8-A0B1FCDCA692}" sibTransId="{B0D3D48D-34DD-42D5-A45F-85B40A0E27FE}"/>
    <dgm:cxn modelId="{BBE7E4E4-D1D8-4D86-B0ED-3FCF25865307}" srcId="{84134D3A-1717-4D39-8D73-07D1040133EA}" destId="{87C46CB0-BCCE-461B-8BA0-CECB1F8488AF}" srcOrd="3" destOrd="0" parTransId="{AA492A19-EF10-4A09-A1A0-183911FA44D5}" sibTransId="{50C1F713-D4F0-4E90-A294-A403BA08752D}"/>
    <dgm:cxn modelId="{ED08DEEF-DC5A-446B-90DF-8203CE4E78F8}" srcId="{3CE1796C-224B-4402-821F-F0402318346D}" destId="{C019DB64-F876-42B6-A9CF-64FC7E87ED61}" srcOrd="0" destOrd="0" parTransId="{DF932616-B748-4A1D-A23B-2DFB98F13129}" sibTransId="{82F50F30-75DF-4472-B5F0-F7DF1AA23EB4}"/>
    <dgm:cxn modelId="{6FA74E84-1AA8-4B13-9EF8-7DF26D094331}" type="presParOf" srcId="{DF1D79E5-2B74-4030-B42D-5CA84E58836A}" destId="{D9E2C9A9-C923-404A-A475-A581B9617B2F}" srcOrd="0" destOrd="0" presId="urn:microsoft.com/office/officeart/2005/8/layout/vList3"/>
    <dgm:cxn modelId="{AD3BFFB0-1940-4DEB-A784-C91AD3DC96A1}" type="presParOf" srcId="{D9E2C9A9-C923-404A-A475-A581B9617B2F}" destId="{F6E500CF-470A-4B1A-95CC-061C4B701A54}" srcOrd="0" destOrd="0" presId="urn:microsoft.com/office/officeart/2005/8/layout/vList3"/>
    <dgm:cxn modelId="{9BDF8BBE-ED21-4BF1-936F-5AD9374348C2}" type="presParOf" srcId="{D9E2C9A9-C923-404A-A475-A581B9617B2F}" destId="{7BE800C3-D861-4E2B-9A58-1D5B70152D07}" srcOrd="1" destOrd="0" presId="urn:microsoft.com/office/officeart/2005/8/layout/vList3"/>
    <dgm:cxn modelId="{183CA410-7C37-40C9-B1D1-D7A2BFF1F396}" type="presParOf" srcId="{DF1D79E5-2B74-4030-B42D-5CA84E58836A}" destId="{CF6DEBEF-8710-41A6-A44D-69E5CC6BD5AB}" srcOrd="1" destOrd="0" presId="urn:microsoft.com/office/officeart/2005/8/layout/vList3"/>
    <dgm:cxn modelId="{762C0D94-E2B5-41EE-895E-C6286643D8F3}" type="presParOf" srcId="{DF1D79E5-2B74-4030-B42D-5CA84E58836A}" destId="{93D7E3E9-0014-4B4F-8B3C-E43799EA298B}" srcOrd="2" destOrd="0" presId="urn:microsoft.com/office/officeart/2005/8/layout/vList3"/>
    <dgm:cxn modelId="{1E11E746-8ED8-4922-ACA5-FCC4BFEAA4BA}" type="presParOf" srcId="{93D7E3E9-0014-4B4F-8B3C-E43799EA298B}" destId="{74C0E15D-E4D3-4E66-85E4-8D7FE3BDE16F}" srcOrd="0" destOrd="0" presId="urn:microsoft.com/office/officeart/2005/8/layout/vList3"/>
    <dgm:cxn modelId="{66B3A96A-BFC1-4B53-A0BA-F0557BC5A163}" type="presParOf" srcId="{93D7E3E9-0014-4B4F-8B3C-E43799EA298B}" destId="{863DA94A-D95F-472B-A4AC-0CD7B1F990A1}" srcOrd="1" destOrd="0" presId="urn:microsoft.com/office/officeart/2005/8/layout/vList3"/>
    <dgm:cxn modelId="{8AED675A-928C-4DF5-B368-B4FB41BE62F3}" type="presParOf" srcId="{DF1D79E5-2B74-4030-B42D-5CA84E58836A}" destId="{D325EBA5-4F8B-43D4-B89B-0A3160A82A92}" srcOrd="3" destOrd="0" presId="urn:microsoft.com/office/officeart/2005/8/layout/vList3"/>
    <dgm:cxn modelId="{69194ED4-51A9-4D27-8A6A-37AB04BE9856}" type="presParOf" srcId="{DF1D79E5-2B74-4030-B42D-5CA84E58836A}" destId="{C9C463C1-B929-4636-AFD8-3CF0CB87E457}" srcOrd="4" destOrd="0" presId="urn:microsoft.com/office/officeart/2005/8/layout/vList3"/>
    <dgm:cxn modelId="{AF60B07A-5E9F-4497-8AAF-519367769F4F}" type="presParOf" srcId="{C9C463C1-B929-4636-AFD8-3CF0CB87E457}" destId="{EC4E8E7A-AEEE-4451-B1E2-2D1580D1AE3B}" srcOrd="0" destOrd="0" presId="urn:microsoft.com/office/officeart/2005/8/layout/vList3"/>
    <dgm:cxn modelId="{4CB1AA6E-1A52-4B16-BE69-9606F5A62973}" type="presParOf" srcId="{C9C463C1-B929-4636-AFD8-3CF0CB87E457}" destId="{F576DE84-4A85-4B32-91EC-FC48EAD51C45}" srcOrd="1" destOrd="0" presId="urn:microsoft.com/office/officeart/2005/8/layout/vList3"/>
    <dgm:cxn modelId="{6E2AC17B-D903-424C-83EF-A848981766D9}" type="presParOf" srcId="{DF1D79E5-2B74-4030-B42D-5CA84E58836A}" destId="{AF3A5241-D77D-431F-A670-304C682191C2}" srcOrd="5" destOrd="0" presId="urn:microsoft.com/office/officeart/2005/8/layout/vList3"/>
    <dgm:cxn modelId="{B2183F2D-DB63-4AE6-8BDB-01C861DAFF2B}" type="presParOf" srcId="{DF1D79E5-2B74-4030-B42D-5CA84E58836A}" destId="{B5C036F5-7FDE-4D00-BE7D-D50A8E85718B}" srcOrd="6" destOrd="0" presId="urn:microsoft.com/office/officeart/2005/8/layout/vList3"/>
    <dgm:cxn modelId="{D7AE485C-3190-466E-A1CD-84EB02A1438B}" type="presParOf" srcId="{B5C036F5-7FDE-4D00-BE7D-D50A8E85718B}" destId="{6A5FAF19-7A74-404D-A10D-829BDBDBB3D5}" srcOrd="0" destOrd="0" presId="urn:microsoft.com/office/officeart/2005/8/layout/vList3"/>
    <dgm:cxn modelId="{99705FD5-6718-4C86-9736-AD57DD56AE6E}" type="presParOf" srcId="{B5C036F5-7FDE-4D00-BE7D-D50A8E85718B}" destId="{A913C4D5-814E-4CDA-A0F8-223007D8254E}" srcOrd="1" destOrd="0" presId="urn:microsoft.com/office/officeart/2005/8/layout/vList3"/>
    <dgm:cxn modelId="{E579DDDA-0C99-4F02-84B8-6C692A42C041}" type="presParOf" srcId="{DF1D79E5-2B74-4030-B42D-5CA84E58836A}" destId="{B6BFA3D0-E169-4E77-B68E-85404E479437}" srcOrd="7" destOrd="0" presId="urn:microsoft.com/office/officeart/2005/8/layout/vList3"/>
    <dgm:cxn modelId="{855D9E5F-ABCD-42C5-AEBC-C2075063F475}" type="presParOf" srcId="{DF1D79E5-2B74-4030-B42D-5CA84E58836A}" destId="{2997608F-D8E8-43BF-9A69-4E98D17A9418}" srcOrd="8" destOrd="0" presId="urn:microsoft.com/office/officeart/2005/8/layout/vList3"/>
    <dgm:cxn modelId="{7F48215A-D651-48C5-939E-D892EFBBD494}" type="presParOf" srcId="{2997608F-D8E8-43BF-9A69-4E98D17A9418}" destId="{6CF2F043-0529-4B0F-9432-1D744E6F0A5F}" srcOrd="0" destOrd="0" presId="urn:microsoft.com/office/officeart/2005/8/layout/vList3"/>
    <dgm:cxn modelId="{A8BA39ED-87C1-401A-845D-8D6AF654566B}" type="presParOf" srcId="{2997608F-D8E8-43BF-9A69-4E98D17A9418}" destId="{BCDEC14B-4A33-4CD6-9859-AA873C7D75C1}"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142A267-7F44-4329-A903-C53C0291B3D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037D8A78-676B-4288-A013-99BDA56ABFC1}">
      <dgm:prSet phldrT="[Text]" custT="1"/>
      <dgm:spPr>
        <a:solidFill>
          <a:srgbClr val="0C2E48"/>
        </a:solidFill>
        <a:ln>
          <a:solidFill>
            <a:srgbClr val="0C2E48"/>
          </a:solidFill>
        </a:ln>
      </dgm:spPr>
      <dgm:t>
        <a:bodyPr/>
        <a:lstStyle/>
        <a:p>
          <a:r>
            <a:rPr lang="en-US" sz="2800" dirty="0">
              <a:solidFill>
                <a:schemeClr val="bg1"/>
              </a:solidFill>
              <a:latin typeface="Calibri Light" panose="020F0302020204030204" pitchFamily="34" charset="0"/>
              <a:cs typeface="Calibri Light" panose="020F0302020204030204" pitchFamily="34" charset="0"/>
            </a:rPr>
            <a:t>Section 702 of the RTKL provides that: </a:t>
          </a:r>
        </a:p>
      </dgm:t>
    </dgm:pt>
    <dgm:pt modelId="{84785040-F85B-43DA-B847-51CB56A4DE29}" type="parTrans" cxnId="{48A17FFF-FE17-467E-9390-EA71F4EB6333}">
      <dgm:prSet/>
      <dgm:spPr/>
      <dgm:t>
        <a:bodyPr/>
        <a:lstStyle/>
        <a:p>
          <a:endParaRPr lang="en-US"/>
        </a:p>
      </dgm:t>
    </dgm:pt>
    <dgm:pt modelId="{0FEA8570-6421-469A-B144-EFDFAE6A83E3}" type="sibTrans" cxnId="{48A17FFF-FE17-467E-9390-EA71F4EB6333}">
      <dgm:prSet/>
      <dgm:spPr/>
      <dgm:t>
        <a:bodyPr/>
        <a:lstStyle/>
        <a:p>
          <a:endParaRPr lang="en-US"/>
        </a:p>
      </dgm:t>
    </dgm:pt>
    <dgm:pt modelId="{4411787A-724C-4CB4-B41D-78525543A883}">
      <dgm:prSet custT="1"/>
      <dgm:spPr>
        <a:solidFill>
          <a:schemeClr val="tx2">
            <a:lumMod val="20000"/>
            <a:lumOff val="80000"/>
            <a:alpha val="90000"/>
          </a:schemeClr>
        </a:solidFill>
        <a:ln>
          <a:solidFill>
            <a:srgbClr val="0C2E48"/>
          </a:solidFill>
        </a:ln>
      </dgm:spPr>
      <dgm:t>
        <a:bodyPr/>
        <a:lstStyle/>
        <a:p>
          <a:pPr marL="457200" indent="0">
            <a:buNone/>
          </a:pPr>
          <a:r>
            <a:rPr lang="en-US" sz="2400" dirty="0">
              <a:solidFill>
                <a:srgbClr val="0C2E48"/>
              </a:solidFill>
              <a:latin typeface="Calibri Light" panose="020F0302020204030204" pitchFamily="34" charset="0"/>
              <a:cs typeface="Calibri Light" panose="020F0302020204030204" pitchFamily="34" charset="0"/>
            </a:rPr>
            <a:t>Agencies </a:t>
          </a:r>
          <a:r>
            <a:rPr lang="en-US" sz="2400" b="1" u="sng" dirty="0">
              <a:solidFill>
                <a:srgbClr val="0C2E48"/>
              </a:solidFill>
              <a:latin typeface="Calibri Light" panose="020F0302020204030204" pitchFamily="34" charset="0"/>
              <a:cs typeface="Calibri Light" panose="020F0302020204030204" pitchFamily="34" charset="0"/>
            </a:rPr>
            <a:t>may</a:t>
          </a:r>
          <a:r>
            <a:rPr lang="en-US" sz="2400" dirty="0">
              <a:solidFill>
                <a:srgbClr val="0C2E48"/>
              </a:solidFill>
              <a:latin typeface="Calibri Light" panose="020F0302020204030204" pitchFamily="34" charset="0"/>
              <a:cs typeface="Calibri Light" panose="020F0302020204030204" pitchFamily="34" charset="0"/>
            </a:rPr>
            <a:t> fulfill . . . anonymous verbal or written requests for access to records under this act. </a:t>
          </a:r>
        </a:p>
      </dgm:t>
    </dgm:pt>
    <dgm:pt modelId="{63CD0662-C26C-412F-8FEE-B2CBEED94224}" type="parTrans" cxnId="{2AE8CA74-EFD7-4C07-9446-809B4F4A72D3}">
      <dgm:prSet/>
      <dgm:spPr/>
      <dgm:t>
        <a:bodyPr/>
        <a:lstStyle/>
        <a:p>
          <a:endParaRPr lang="en-US"/>
        </a:p>
      </dgm:t>
    </dgm:pt>
    <dgm:pt modelId="{22ECFE12-EA02-46E6-8A5D-E070131BCBA9}" type="sibTrans" cxnId="{2AE8CA74-EFD7-4C07-9446-809B4F4A72D3}">
      <dgm:prSet/>
      <dgm:spPr/>
      <dgm:t>
        <a:bodyPr/>
        <a:lstStyle/>
        <a:p>
          <a:endParaRPr lang="en-US"/>
        </a:p>
      </dgm:t>
    </dgm:pt>
    <dgm:pt modelId="{613391AA-DFA9-4187-BD60-22F216C4DBE3}">
      <dgm:prSet custT="1"/>
      <dgm:spPr>
        <a:solidFill>
          <a:srgbClr val="0C2E48"/>
        </a:solidFill>
        <a:ln>
          <a:solidFill>
            <a:srgbClr val="0C2E48"/>
          </a:solidFill>
        </a:ln>
      </dgm:spPr>
      <dgm:t>
        <a:bodyPr/>
        <a:lstStyle/>
        <a:p>
          <a:r>
            <a:rPr lang="en-US" sz="2800" dirty="0">
              <a:solidFill>
                <a:schemeClr val="bg1"/>
              </a:solidFill>
              <a:latin typeface="Calibri Light" panose="020F0302020204030204" pitchFamily="34" charset="0"/>
              <a:cs typeface="Calibri Light" panose="020F0302020204030204" pitchFamily="34" charset="0"/>
            </a:rPr>
            <a:t>Section 703 of the RTKL requires that:</a:t>
          </a:r>
        </a:p>
      </dgm:t>
    </dgm:pt>
    <dgm:pt modelId="{5C7287CE-91ED-4990-88C1-413D1C1C7AFF}" type="parTrans" cxnId="{37DE8F84-0576-4B4E-9ED1-D68CAB8DC350}">
      <dgm:prSet/>
      <dgm:spPr/>
      <dgm:t>
        <a:bodyPr/>
        <a:lstStyle/>
        <a:p>
          <a:endParaRPr lang="en-US"/>
        </a:p>
      </dgm:t>
    </dgm:pt>
    <dgm:pt modelId="{7A0616BB-9726-4DDC-A4D1-8DE8DF55DEB8}" type="sibTrans" cxnId="{37DE8F84-0576-4B4E-9ED1-D68CAB8DC350}">
      <dgm:prSet/>
      <dgm:spPr/>
      <dgm:t>
        <a:bodyPr/>
        <a:lstStyle/>
        <a:p>
          <a:endParaRPr lang="en-US"/>
        </a:p>
      </dgm:t>
    </dgm:pt>
    <dgm:pt modelId="{434A2B5B-D23D-4E8F-AF6E-FBAB54425444}">
      <dgm:prSet custT="1"/>
      <dgm:spPr>
        <a:solidFill>
          <a:schemeClr val="tx2">
            <a:lumMod val="20000"/>
            <a:lumOff val="80000"/>
            <a:alpha val="90000"/>
          </a:schemeClr>
        </a:solidFill>
        <a:ln>
          <a:solidFill>
            <a:srgbClr val="0C2E48"/>
          </a:solidFill>
        </a:ln>
      </dgm:spPr>
      <dgm:t>
        <a:bodyPr/>
        <a:lstStyle/>
        <a:p>
          <a:pPr marL="457200" indent="0">
            <a:buNone/>
          </a:pPr>
          <a:r>
            <a:rPr lang="en-US" sz="2400" dirty="0">
              <a:solidFill>
                <a:srgbClr val="0C2E48"/>
              </a:solidFill>
              <a:latin typeface="Calibri Light" panose="020F0302020204030204" pitchFamily="34" charset="0"/>
              <a:cs typeface="Calibri Light" panose="020F0302020204030204" pitchFamily="34" charset="0"/>
            </a:rPr>
            <a:t>All written requests under the RTKL “shall include the name and address to which the agency should address its response.”</a:t>
          </a:r>
        </a:p>
      </dgm:t>
    </dgm:pt>
    <dgm:pt modelId="{1F4FE477-B5EC-407B-9EAD-1090EB006581}" type="parTrans" cxnId="{EDFD0C80-6D67-46C1-9BD0-89F5CA10DE03}">
      <dgm:prSet/>
      <dgm:spPr/>
      <dgm:t>
        <a:bodyPr/>
        <a:lstStyle/>
        <a:p>
          <a:endParaRPr lang="en-US"/>
        </a:p>
      </dgm:t>
    </dgm:pt>
    <dgm:pt modelId="{13E05399-3367-4B0E-86EC-C82D857F6E24}" type="sibTrans" cxnId="{EDFD0C80-6D67-46C1-9BD0-89F5CA10DE03}">
      <dgm:prSet/>
      <dgm:spPr/>
      <dgm:t>
        <a:bodyPr/>
        <a:lstStyle/>
        <a:p>
          <a:endParaRPr lang="en-US"/>
        </a:p>
      </dgm:t>
    </dgm:pt>
    <dgm:pt modelId="{6935B4AD-8690-4424-88CD-2CA90AB184E5}">
      <dgm:prSet custT="1"/>
      <dgm:spPr>
        <a:solidFill>
          <a:srgbClr val="0C2E48"/>
        </a:solidFill>
        <a:ln>
          <a:solidFill>
            <a:srgbClr val="0C2E48"/>
          </a:solidFill>
        </a:ln>
      </dgm:spPr>
      <dgm:t>
        <a:bodyPr/>
        <a:lstStyle/>
        <a:p>
          <a:r>
            <a:rPr lang="en-US" sz="2800" dirty="0">
              <a:solidFill>
                <a:schemeClr val="bg1"/>
              </a:solidFill>
              <a:latin typeface="Calibri Light" panose="020F0302020204030204" pitchFamily="34" charset="0"/>
              <a:cs typeface="Calibri Light" panose="020F0302020204030204" pitchFamily="34" charset="0"/>
            </a:rPr>
            <a:t>Section 102 defines requester as:</a:t>
          </a:r>
        </a:p>
      </dgm:t>
    </dgm:pt>
    <dgm:pt modelId="{7FBAD86E-5A12-443B-8C89-2B0202FC53E1}" type="parTrans" cxnId="{6B13B17F-3066-4DA9-B1BE-875B462B297F}">
      <dgm:prSet/>
      <dgm:spPr/>
      <dgm:t>
        <a:bodyPr/>
        <a:lstStyle/>
        <a:p>
          <a:endParaRPr lang="en-US"/>
        </a:p>
      </dgm:t>
    </dgm:pt>
    <dgm:pt modelId="{18BF85D3-CDAF-45BB-9832-423D5E82A4E8}" type="sibTrans" cxnId="{6B13B17F-3066-4DA9-B1BE-875B462B297F}">
      <dgm:prSet/>
      <dgm:spPr/>
      <dgm:t>
        <a:bodyPr/>
        <a:lstStyle/>
        <a:p>
          <a:endParaRPr lang="en-US"/>
        </a:p>
      </dgm:t>
    </dgm:pt>
    <dgm:pt modelId="{487C91A2-4E0D-456B-906E-8B5969E47A0F}">
      <dgm:prSet custT="1"/>
      <dgm:spPr>
        <a:solidFill>
          <a:schemeClr val="tx2">
            <a:lumMod val="20000"/>
            <a:lumOff val="80000"/>
            <a:alpha val="90000"/>
          </a:schemeClr>
        </a:solidFill>
        <a:ln>
          <a:solidFill>
            <a:srgbClr val="0C2E48"/>
          </a:solidFill>
        </a:ln>
      </dgm:spPr>
      <dgm:t>
        <a:bodyPr/>
        <a:lstStyle/>
        <a:p>
          <a:pPr marL="457200" indent="0">
            <a:buNone/>
          </a:pPr>
          <a:r>
            <a:rPr lang="en-US" sz="2400" dirty="0">
              <a:solidFill>
                <a:srgbClr val="0C2E48"/>
              </a:solidFill>
              <a:latin typeface="Calibri Light" panose="020F0302020204030204" pitchFamily="34" charset="0"/>
              <a:cs typeface="Calibri Light" panose="020F0302020204030204" pitchFamily="34" charset="0"/>
            </a:rPr>
            <a:t>A person that is a legal resident of the United States and requests a record pursuant to this act. The term includes an agency</a:t>
          </a:r>
          <a:r>
            <a:rPr lang="en-US" sz="2400" dirty="0">
              <a:latin typeface="Calibri Light" panose="020F0302020204030204" pitchFamily="34" charset="0"/>
              <a:cs typeface="Calibri Light" panose="020F0302020204030204" pitchFamily="34" charset="0"/>
            </a:rPr>
            <a:t>.</a:t>
          </a:r>
        </a:p>
      </dgm:t>
    </dgm:pt>
    <dgm:pt modelId="{97A4AB84-8087-4E7F-A3D3-F5886C3F9210}" type="parTrans" cxnId="{CF32F695-AEEC-4A63-AA3F-8EC6E23CEE29}">
      <dgm:prSet/>
      <dgm:spPr/>
      <dgm:t>
        <a:bodyPr/>
        <a:lstStyle/>
        <a:p>
          <a:endParaRPr lang="en-US"/>
        </a:p>
      </dgm:t>
    </dgm:pt>
    <dgm:pt modelId="{C418244B-E8F0-4910-B2B7-D479122D1585}" type="sibTrans" cxnId="{CF32F695-AEEC-4A63-AA3F-8EC6E23CEE29}">
      <dgm:prSet/>
      <dgm:spPr/>
      <dgm:t>
        <a:bodyPr/>
        <a:lstStyle/>
        <a:p>
          <a:endParaRPr lang="en-US"/>
        </a:p>
      </dgm:t>
    </dgm:pt>
    <dgm:pt modelId="{DEF86380-BF8B-41B9-808E-972FE25930CC}" type="pres">
      <dgm:prSet presAssocID="{3142A267-7F44-4329-A903-C53C0291B3D1}" presName="linear" presStyleCnt="0">
        <dgm:presLayoutVars>
          <dgm:dir/>
          <dgm:animLvl val="lvl"/>
          <dgm:resizeHandles val="exact"/>
        </dgm:presLayoutVars>
      </dgm:prSet>
      <dgm:spPr/>
    </dgm:pt>
    <dgm:pt modelId="{0C7568CE-FD73-48AE-AED1-0D83C0160CAC}" type="pres">
      <dgm:prSet presAssocID="{037D8A78-676B-4288-A013-99BDA56ABFC1}" presName="parentLin" presStyleCnt="0"/>
      <dgm:spPr/>
    </dgm:pt>
    <dgm:pt modelId="{BC574499-BB90-457E-B720-804EAD2F8D53}" type="pres">
      <dgm:prSet presAssocID="{037D8A78-676B-4288-A013-99BDA56ABFC1}" presName="parentLeftMargin" presStyleLbl="node1" presStyleIdx="0" presStyleCnt="3"/>
      <dgm:spPr/>
    </dgm:pt>
    <dgm:pt modelId="{B87C003A-E26C-4F53-ABA9-D9C3AD9B0F86}" type="pres">
      <dgm:prSet presAssocID="{037D8A78-676B-4288-A013-99BDA56ABFC1}" presName="parentText" presStyleLbl="node1" presStyleIdx="0" presStyleCnt="3">
        <dgm:presLayoutVars>
          <dgm:chMax val="0"/>
          <dgm:bulletEnabled val="1"/>
        </dgm:presLayoutVars>
      </dgm:prSet>
      <dgm:spPr/>
    </dgm:pt>
    <dgm:pt modelId="{179FC541-D41D-4BC1-B956-B21A26461365}" type="pres">
      <dgm:prSet presAssocID="{037D8A78-676B-4288-A013-99BDA56ABFC1}" presName="negativeSpace" presStyleCnt="0"/>
      <dgm:spPr/>
    </dgm:pt>
    <dgm:pt modelId="{A7BF7070-1740-42E1-9E93-C0FE668AEE11}" type="pres">
      <dgm:prSet presAssocID="{037D8A78-676B-4288-A013-99BDA56ABFC1}" presName="childText" presStyleLbl="conFgAcc1" presStyleIdx="0" presStyleCnt="3">
        <dgm:presLayoutVars>
          <dgm:bulletEnabled val="1"/>
        </dgm:presLayoutVars>
      </dgm:prSet>
      <dgm:spPr/>
    </dgm:pt>
    <dgm:pt modelId="{99E9F6FC-92E3-42B2-AEFD-0CA89C8D2AA1}" type="pres">
      <dgm:prSet presAssocID="{0FEA8570-6421-469A-B144-EFDFAE6A83E3}" presName="spaceBetweenRectangles" presStyleCnt="0"/>
      <dgm:spPr/>
    </dgm:pt>
    <dgm:pt modelId="{2B640323-05EA-4956-8258-47C917A43DE4}" type="pres">
      <dgm:prSet presAssocID="{613391AA-DFA9-4187-BD60-22F216C4DBE3}" presName="parentLin" presStyleCnt="0"/>
      <dgm:spPr/>
    </dgm:pt>
    <dgm:pt modelId="{8592A404-C443-4E49-A7B7-C5C699C5E467}" type="pres">
      <dgm:prSet presAssocID="{613391AA-DFA9-4187-BD60-22F216C4DBE3}" presName="parentLeftMargin" presStyleLbl="node1" presStyleIdx="0" presStyleCnt="3"/>
      <dgm:spPr/>
    </dgm:pt>
    <dgm:pt modelId="{F48879B1-0354-42E5-8E6A-304E482040C7}" type="pres">
      <dgm:prSet presAssocID="{613391AA-DFA9-4187-BD60-22F216C4DBE3}" presName="parentText" presStyleLbl="node1" presStyleIdx="1" presStyleCnt="3">
        <dgm:presLayoutVars>
          <dgm:chMax val="0"/>
          <dgm:bulletEnabled val="1"/>
        </dgm:presLayoutVars>
      </dgm:prSet>
      <dgm:spPr/>
    </dgm:pt>
    <dgm:pt modelId="{0FDF65AF-DF99-4EAE-869B-502CE1FE90D6}" type="pres">
      <dgm:prSet presAssocID="{613391AA-DFA9-4187-BD60-22F216C4DBE3}" presName="negativeSpace" presStyleCnt="0"/>
      <dgm:spPr/>
    </dgm:pt>
    <dgm:pt modelId="{52A1E6A5-4B03-430A-A18A-16F7039352EB}" type="pres">
      <dgm:prSet presAssocID="{613391AA-DFA9-4187-BD60-22F216C4DBE3}" presName="childText" presStyleLbl="conFgAcc1" presStyleIdx="1" presStyleCnt="3">
        <dgm:presLayoutVars>
          <dgm:bulletEnabled val="1"/>
        </dgm:presLayoutVars>
      </dgm:prSet>
      <dgm:spPr/>
    </dgm:pt>
    <dgm:pt modelId="{472DB276-2412-4188-A40A-36A3BF30B61F}" type="pres">
      <dgm:prSet presAssocID="{7A0616BB-9726-4DDC-A4D1-8DE8DF55DEB8}" presName="spaceBetweenRectangles" presStyleCnt="0"/>
      <dgm:spPr/>
    </dgm:pt>
    <dgm:pt modelId="{5B8CCCF8-5D11-434B-9947-C48E6E6D421F}" type="pres">
      <dgm:prSet presAssocID="{6935B4AD-8690-4424-88CD-2CA90AB184E5}" presName="parentLin" presStyleCnt="0"/>
      <dgm:spPr/>
    </dgm:pt>
    <dgm:pt modelId="{58F1A5AB-C730-4198-8672-D41F77CA8099}" type="pres">
      <dgm:prSet presAssocID="{6935B4AD-8690-4424-88CD-2CA90AB184E5}" presName="parentLeftMargin" presStyleLbl="node1" presStyleIdx="1" presStyleCnt="3"/>
      <dgm:spPr/>
    </dgm:pt>
    <dgm:pt modelId="{558EC094-8668-4089-9E94-D9C2AFA67CC1}" type="pres">
      <dgm:prSet presAssocID="{6935B4AD-8690-4424-88CD-2CA90AB184E5}" presName="parentText" presStyleLbl="node1" presStyleIdx="2" presStyleCnt="3">
        <dgm:presLayoutVars>
          <dgm:chMax val="0"/>
          <dgm:bulletEnabled val="1"/>
        </dgm:presLayoutVars>
      </dgm:prSet>
      <dgm:spPr/>
    </dgm:pt>
    <dgm:pt modelId="{398EED4C-53BA-4903-8815-3A6CE23B5D33}" type="pres">
      <dgm:prSet presAssocID="{6935B4AD-8690-4424-88CD-2CA90AB184E5}" presName="negativeSpace" presStyleCnt="0"/>
      <dgm:spPr/>
    </dgm:pt>
    <dgm:pt modelId="{AE37DD47-B783-441A-8C4D-E06DCCCBE4D6}" type="pres">
      <dgm:prSet presAssocID="{6935B4AD-8690-4424-88CD-2CA90AB184E5}" presName="childText" presStyleLbl="conFgAcc1" presStyleIdx="2" presStyleCnt="3">
        <dgm:presLayoutVars>
          <dgm:bulletEnabled val="1"/>
        </dgm:presLayoutVars>
      </dgm:prSet>
      <dgm:spPr/>
    </dgm:pt>
  </dgm:ptLst>
  <dgm:cxnLst>
    <dgm:cxn modelId="{705B3722-17CC-48BB-9320-07845848B5EE}" type="presOf" srcId="{6935B4AD-8690-4424-88CD-2CA90AB184E5}" destId="{58F1A5AB-C730-4198-8672-D41F77CA8099}" srcOrd="0" destOrd="0" presId="urn:microsoft.com/office/officeart/2005/8/layout/list1"/>
    <dgm:cxn modelId="{10E37C3D-A9D0-47E8-9CBA-BE171FD686E3}" type="presOf" srcId="{037D8A78-676B-4288-A013-99BDA56ABFC1}" destId="{B87C003A-E26C-4F53-ABA9-D9C3AD9B0F86}" srcOrd="1" destOrd="0" presId="urn:microsoft.com/office/officeart/2005/8/layout/list1"/>
    <dgm:cxn modelId="{D71E354F-9187-4775-B3BB-CF9C006EE3EA}" type="presOf" srcId="{3142A267-7F44-4329-A903-C53C0291B3D1}" destId="{DEF86380-BF8B-41B9-808E-972FE25930CC}" srcOrd="0" destOrd="0" presId="urn:microsoft.com/office/officeart/2005/8/layout/list1"/>
    <dgm:cxn modelId="{2AE8CA74-EFD7-4C07-9446-809B4F4A72D3}" srcId="{037D8A78-676B-4288-A013-99BDA56ABFC1}" destId="{4411787A-724C-4CB4-B41D-78525543A883}" srcOrd="0" destOrd="0" parTransId="{63CD0662-C26C-412F-8FEE-B2CBEED94224}" sibTransId="{22ECFE12-EA02-46E6-8A5D-E070131BCBA9}"/>
    <dgm:cxn modelId="{A27D1C59-758A-4195-BF37-AD5A7F062544}" type="presOf" srcId="{6935B4AD-8690-4424-88CD-2CA90AB184E5}" destId="{558EC094-8668-4089-9E94-D9C2AFA67CC1}" srcOrd="1" destOrd="0" presId="urn:microsoft.com/office/officeart/2005/8/layout/list1"/>
    <dgm:cxn modelId="{6E48DA59-0D68-4D04-B954-B2BD309C55B0}" type="presOf" srcId="{613391AA-DFA9-4187-BD60-22F216C4DBE3}" destId="{8592A404-C443-4E49-A7B7-C5C699C5E467}" srcOrd="0" destOrd="0" presId="urn:microsoft.com/office/officeart/2005/8/layout/list1"/>
    <dgm:cxn modelId="{6B13B17F-3066-4DA9-B1BE-875B462B297F}" srcId="{3142A267-7F44-4329-A903-C53C0291B3D1}" destId="{6935B4AD-8690-4424-88CD-2CA90AB184E5}" srcOrd="2" destOrd="0" parTransId="{7FBAD86E-5A12-443B-8C89-2B0202FC53E1}" sibTransId="{18BF85D3-CDAF-45BB-9832-423D5E82A4E8}"/>
    <dgm:cxn modelId="{EDFD0C80-6D67-46C1-9BD0-89F5CA10DE03}" srcId="{613391AA-DFA9-4187-BD60-22F216C4DBE3}" destId="{434A2B5B-D23D-4E8F-AF6E-FBAB54425444}" srcOrd="0" destOrd="0" parTransId="{1F4FE477-B5EC-407B-9EAD-1090EB006581}" sibTransId="{13E05399-3367-4B0E-86EC-C82D857F6E24}"/>
    <dgm:cxn modelId="{37DE8F84-0576-4B4E-9ED1-D68CAB8DC350}" srcId="{3142A267-7F44-4329-A903-C53C0291B3D1}" destId="{613391AA-DFA9-4187-BD60-22F216C4DBE3}" srcOrd="1" destOrd="0" parTransId="{5C7287CE-91ED-4990-88C1-413D1C1C7AFF}" sibTransId="{7A0616BB-9726-4DDC-A4D1-8DE8DF55DEB8}"/>
    <dgm:cxn modelId="{CF32F695-AEEC-4A63-AA3F-8EC6E23CEE29}" srcId="{6935B4AD-8690-4424-88CD-2CA90AB184E5}" destId="{487C91A2-4E0D-456B-906E-8B5969E47A0F}" srcOrd="0" destOrd="0" parTransId="{97A4AB84-8087-4E7F-A3D3-F5886C3F9210}" sibTransId="{C418244B-E8F0-4910-B2B7-D479122D1585}"/>
    <dgm:cxn modelId="{E154D49D-C888-489F-B839-9F6FC05145BC}" type="presOf" srcId="{487C91A2-4E0D-456B-906E-8B5969E47A0F}" destId="{AE37DD47-B783-441A-8C4D-E06DCCCBE4D6}" srcOrd="0" destOrd="0" presId="urn:microsoft.com/office/officeart/2005/8/layout/list1"/>
    <dgm:cxn modelId="{44B545CF-3A35-4352-A092-673A1660888D}" type="presOf" srcId="{434A2B5B-D23D-4E8F-AF6E-FBAB54425444}" destId="{52A1E6A5-4B03-430A-A18A-16F7039352EB}" srcOrd="0" destOrd="0" presId="urn:microsoft.com/office/officeart/2005/8/layout/list1"/>
    <dgm:cxn modelId="{C748D9D2-14FB-4FAC-9DB7-49BD0FEFD344}" type="presOf" srcId="{4411787A-724C-4CB4-B41D-78525543A883}" destId="{A7BF7070-1740-42E1-9E93-C0FE668AEE11}" srcOrd="0" destOrd="0" presId="urn:microsoft.com/office/officeart/2005/8/layout/list1"/>
    <dgm:cxn modelId="{0D0634D8-04AE-405F-9ECC-A762C1293FE4}" type="presOf" srcId="{037D8A78-676B-4288-A013-99BDA56ABFC1}" destId="{BC574499-BB90-457E-B720-804EAD2F8D53}" srcOrd="0" destOrd="0" presId="urn:microsoft.com/office/officeart/2005/8/layout/list1"/>
    <dgm:cxn modelId="{062D75DB-6487-4346-AFEA-F6F15EFEBF0B}" type="presOf" srcId="{613391AA-DFA9-4187-BD60-22F216C4DBE3}" destId="{F48879B1-0354-42E5-8E6A-304E482040C7}" srcOrd="1" destOrd="0" presId="urn:microsoft.com/office/officeart/2005/8/layout/list1"/>
    <dgm:cxn modelId="{48A17FFF-FE17-467E-9390-EA71F4EB6333}" srcId="{3142A267-7F44-4329-A903-C53C0291B3D1}" destId="{037D8A78-676B-4288-A013-99BDA56ABFC1}" srcOrd="0" destOrd="0" parTransId="{84785040-F85B-43DA-B847-51CB56A4DE29}" sibTransId="{0FEA8570-6421-469A-B144-EFDFAE6A83E3}"/>
    <dgm:cxn modelId="{1397588A-358B-4702-8B4E-0116DDA34C31}" type="presParOf" srcId="{DEF86380-BF8B-41B9-808E-972FE25930CC}" destId="{0C7568CE-FD73-48AE-AED1-0D83C0160CAC}" srcOrd="0" destOrd="0" presId="urn:microsoft.com/office/officeart/2005/8/layout/list1"/>
    <dgm:cxn modelId="{53E3B1FF-00D6-4B63-ADC7-096EE9A70C24}" type="presParOf" srcId="{0C7568CE-FD73-48AE-AED1-0D83C0160CAC}" destId="{BC574499-BB90-457E-B720-804EAD2F8D53}" srcOrd="0" destOrd="0" presId="urn:microsoft.com/office/officeart/2005/8/layout/list1"/>
    <dgm:cxn modelId="{A2245990-A6FD-4ABF-8285-79E1F2193FB8}" type="presParOf" srcId="{0C7568CE-FD73-48AE-AED1-0D83C0160CAC}" destId="{B87C003A-E26C-4F53-ABA9-D9C3AD9B0F86}" srcOrd="1" destOrd="0" presId="urn:microsoft.com/office/officeart/2005/8/layout/list1"/>
    <dgm:cxn modelId="{70D7D825-57D2-4763-8F78-769ED9411D79}" type="presParOf" srcId="{DEF86380-BF8B-41B9-808E-972FE25930CC}" destId="{179FC541-D41D-4BC1-B956-B21A26461365}" srcOrd="1" destOrd="0" presId="urn:microsoft.com/office/officeart/2005/8/layout/list1"/>
    <dgm:cxn modelId="{EAF15BAF-3564-4E3B-9A0B-DE650B7DA721}" type="presParOf" srcId="{DEF86380-BF8B-41B9-808E-972FE25930CC}" destId="{A7BF7070-1740-42E1-9E93-C0FE668AEE11}" srcOrd="2" destOrd="0" presId="urn:microsoft.com/office/officeart/2005/8/layout/list1"/>
    <dgm:cxn modelId="{4503A46B-D08C-4AB3-A122-C35675FD55CE}" type="presParOf" srcId="{DEF86380-BF8B-41B9-808E-972FE25930CC}" destId="{99E9F6FC-92E3-42B2-AEFD-0CA89C8D2AA1}" srcOrd="3" destOrd="0" presId="urn:microsoft.com/office/officeart/2005/8/layout/list1"/>
    <dgm:cxn modelId="{CA6AB366-EF88-47E0-A481-E4C815133D31}" type="presParOf" srcId="{DEF86380-BF8B-41B9-808E-972FE25930CC}" destId="{2B640323-05EA-4956-8258-47C917A43DE4}" srcOrd="4" destOrd="0" presId="urn:microsoft.com/office/officeart/2005/8/layout/list1"/>
    <dgm:cxn modelId="{F58E8E2E-E28E-4C9C-A512-55C080914DC3}" type="presParOf" srcId="{2B640323-05EA-4956-8258-47C917A43DE4}" destId="{8592A404-C443-4E49-A7B7-C5C699C5E467}" srcOrd="0" destOrd="0" presId="urn:microsoft.com/office/officeart/2005/8/layout/list1"/>
    <dgm:cxn modelId="{F0CE53ED-50D0-4A13-BF9C-980EAE2CEE48}" type="presParOf" srcId="{2B640323-05EA-4956-8258-47C917A43DE4}" destId="{F48879B1-0354-42E5-8E6A-304E482040C7}" srcOrd="1" destOrd="0" presId="urn:microsoft.com/office/officeart/2005/8/layout/list1"/>
    <dgm:cxn modelId="{475E5EC5-EDAC-498E-831E-40C10E902A0C}" type="presParOf" srcId="{DEF86380-BF8B-41B9-808E-972FE25930CC}" destId="{0FDF65AF-DF99-4EAE-869B-502CE1FE90D6}" srcOrd="5" destOrd="0" presId="urn:microsoft.com/office/officeart/2005/8/layout/list1"/>
    <dgm:cxn modelId="{985DAD86-30A7-45F2-A880-DFC7A5D4985D}" type="presParOf" srcId="{DEF86380-BF8B-41B9-808E-972FE25930CC}" destId="{52A1E6A5-4B03-430A-A18A-16F7039352EB}" srcOrd="6" destOrd="0" presId="urn:microsoft.com/office/officeart/2005/8/layout/list1"/>
    <dgm:cxn modelId="{5B4AAEC3-4F83-4EEA-8657-4BAAD8F96B07}" type="presParOf" srcId="{DEF86380-BF8B-41B9-808E-972FE25930CC}" destId="{472DB276-2412-4188-A40A-36A3BF30B61F}" srcOrd="7" destOrd="0" presId="urn:microsoft.com/office/officeart/2005/8/layout/list1"/>
    <dgm:cxn modelId="{51426197-2FBE-4F7E-B4B0-5CA6E2D140E1}" type="presParOf" srcId="{DEF86380-BF8B-41B9-808E-972FE25930CC}" destId="{5B8CCCF8-5D11-434B-9947-C48E6E6D421F}" srcOrd="8" destOrd="0" presId="urn:microsoft.com/office/officeart/2005/8/layout/list1"/>
    <dgm:cxn modelId="{472EA993-2677-4557-8C42-78B8988DB7AB}" type="presParOf" srcId="{5B8CCCF8-5D11-434B-9947-C48E6E6D421F}" destId="{58F1A5AB-C730-4198-8672-D41F77CA8099}" srcOrd="0" destOrd="0" presId="urn:microsoft.com/office/officeart/2005/8/layout/list1"/>
    <dgm:cxn modelId="{E64A59E4-B5BE-46B9-930C-17A565EE389E}" type="presParOf" srcId="{5B8CCCF8-5D11-434B-9947-C48E6E6D421F}" destId="{558EC094-8668-4089-9E94-D9C2AFA67CC1}" srcOrd="1" destOrd="0" presId="urn:microsoft.com/office/officeart/2005/8/layout/list1"/>
    <dgm:cxn modelId="{EEC028FC-0C83-49EA-9EF0-B4DFB07D847B}" type="presParOf" srcId="{DEF86380-BF8B-41B9-808E-972FE25930CC}" destId="{398EED4C-53BA-4903-8815-3A6CE23B5D33}" srcOrd="9" destOrd="0" presId="urn:microsoft.com/office/officeart/2005/8/layout/list1"/>
    <dgm:cxn modelId="{A130EEB7-F8A7-4215-B116-EDB6F8011E67}" type="presParOf" srcId="{DEF86380-BF8B-41B9-808E-972FE25930CC}" destId="{AE37DD47-B783-441A-8C4D-E06DCCCBE4D6}" srcOrd="10" destOrd="0" presId="urn:microsoft.com/office/officeart/2005/8/layout/list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E37D918-5D0F-4F4B-AAD0-6BBFAB5189E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BB893EE-029B-4132-8DA0-DDF3E41197DF}">
      <dgm:prSet phldrT="[Text]" custT="1"/>
      <dgm:spPr>
        <a:solidFill>
          <a:schemeClr val="tx2">
            <a:lumMod val="20000"/>
            <a:lumOff val="80000"/>
          </a:schemeClr>
        </a:solidFill>
      </dgm:spPr>
      <dgm:t>
        <a:bodyPr/>
        <a:lstStyle/>
        <a:p>
          <a:r>
            <a:rPr lang="en-US" sz="2800" dirty="0">
              <a:solidFill>
                <a:srgbClr val="0C2E48"/>
              </a:solidFill>
            </a:rPr>
            <a:t>Use common sense – be reasonable</a:t>
          </a:r>
        </a:p>
      </dgm:t>
    </dgm:pt>
    <dgm:pt modelId="{8B1C8064-DCFE-4D32-9B6B-2A7319947131}" type="parTrans" cxnId="{E9941767-E148-4661-B510-E8C8F643146A}">
      <dgm:prSet/>
      <dgm:spPr/>
      <dgm:t>
        <a:bodyPr/>
        <a:lstStyle/>
        <a:p>
          <a:endParaRPr lang="en-US"/>
        </a:p>
      </dgm:t>
    </dgm:pt>
    <dgm:pt modelId="{DD552674-4061-4875-B675-4BF7DE9E85C3}" type="sibTrans" cxnId="{E9941767-E148-4661-B510-E8C8F643146A}">
      <dgm:prSet/>
      <dgm:spPr/>
      <dgm:t>
        <a:bodyPr/>
        <a:lstStyle/>
        <a:p>
          <a:endParaRPr lang="en-US"/>
        </a:p>
      </dgm:t>
    </dgm:pt>
    <dgm:pt modelId="{41B3EDD1-4B8A-45E8-84C6-AB04519573E8}">
      <dgm:prSet custT="1"/>
      <dgm:spPr>
        <a:solidFill>
          <a:schemeClr val="tx2">
            <a:lumMod val="20000"/>
            <a:lumOff val="80000"/>
          </a:schemeClr>
        </a:solidFill>
      </dgm:spPr>
      <dgm:t>
        <a:bodyPr/>
        <a:lstStyle/>
        <a:p>
          <a:r>
            <a:rPr lang="en-US" sz="2800" dirty="0">
              <a:solidFill>
                <a:srgbClr val="0C2E48"/>
              </a:solidFill>
            </a:rPr>
            <a:t>If you have no reason to question the identity of a requester – don’t</a:t>
          </a:r>
        </a:p>
      </dgm:t>
    </dgm:pt>
    <dgm:pt modelId="{D9754976-1092-42F8-9DD2-FCFF040A0CD9}" type="parTrans" cxnId="{781C388C-DAD8-4349-AB59-23999AA1BAC7}">
      <dgm:prSet/>
      <dgm:spPr/>
      <dgm:t>
        <a:bodyPr/>
        <a:lstStyle/>
        <a:p>
          <a:endParaRPr lang="en-US"/>
        </a:p>
      </dgm:t>
    </dgm:pt>
    <dgm:pt modelId="{77142F77-F37C-4C71-AD28-0F7FDF9B9FF0}" type="sibTrans" cxnId="{781C388C-DAD8-4349-AB59-23999AA1BAC7}">
      <dgm:prSet/>
      <dgm:spPr/>
      <dgm:t>
        <a:bodyPr/>
        <a:lstStyle/>
        <a:p>
          <a:endParaRPr lang="en-US"/>
        </a:p>
      </dgm:t>
    </dgm:pt>
    <dgm:pt modelId="{6CF4D66C-4401-420A-B138-51CB49C61688}">
      <dgm:prSet custT="1"/>
      <dgm:spPr/>
      <dgm:t>
        <a:bodyPr/>
        <a:lstStyle/>
        <a:p>
          <a:pPr>
            <a:buNone/>
          </a:pPr>
          <a:r>
            <a:rPr lang="en-US" sz="2400" dirty="0">
              <a:solidFill>
                <a:srgbClr val="0C2E48"/>
              </a:solidFill>
            </a:rPr>
            <a:t>e.g. You know the requester lives in the area or had requests from them in the past</a:t>
          </a:r>
        </a:p>
      </dgm:t>
    </dgm:pt>
    <dgm:pt modelId="{B26F21C3-2A6E-4A3A-ADB7-DAE15EA640C0}" type="parTrans" cxnId="{53228758-E9BC-4FE9-A492-705DE1608364}">
      <dgm:prSet/>
      <dgm:spPr/>
      <dgm:t>
        <a:bodyPr/>
        <a:lstStyle/>
        <a:p>
          <a:endParaRPr lang="en-US"/>
        </a:p>
      </dgm:t>
    </dgm:pt>
    <dgm:pt modelId="{06B41BAD-EBFD-4A4A-A20C-0ECC97C1987E}" type="sibTrans" cxnId="{53228758-E9BC-4FE9-A492-705DE1608364}">
      <dgm:prSet/>
      <dgm:spPr/>
      <dgm:t>
        <a:bodyPr/>
        <a:lstStyle/>
        <a:p>
          <a:endParaRPr lang="en-US"/>
        </a:p>
      </dgm:t>
    </dgm:pt>
    <dgm:pt modelId="{2C2EFD54-8476-448B-9677-63BF35ACFC38}">
      <dgm:prSet custT="1"/>
      <dgm:spPr>
        <a:solidFill>
          <a:schemeClr val="tx2">
            <a:lumMod val="20000"/>
            <a:lumOff val="80000"/>
          </a:schemeClr>
        </a:solidFill>
      </dgm:spPr>
      <dgm:t>
        <a:bodyPr/>
        <a:lstStyle/>
        <a:p>
          <a:r>
            <a:rPr lang="en-US" sz="2800" dirty="0">
              <a:solidFill>
                <a:srgbClr val="0C2E48"/>
              </a:solidFill>
            </a:rPr>
            <a:t>The RTKL must be construed to maximize access to government records.</a:t>
          </a:r>
        </a:p>
      </dgm:t>
    </dgm:pt>
    <dgm:pt modelId="{4C3EAC76-31BE-4CC3-9B13-DF9EFAF9F277}" type="parTrans" cxnId="{16A3227A-5542-49E6-93D6-3D0D271646CA}">
      <dgm:prSet/>
      <dgm:spPr/>
      <dgm:t>
        <a:bodyPr/>
        <a:lstStyle/>
        <a:p>
          <a:endParaRPr lang="en-US"/>
        </a:p>
      </dgm:t>
    </dgm:pt>
    <dgm:pt modelId="{2A206252-2F88-4F93-8DDD-E680ECEC795C}" type="sibTrans" cxnId="{16A3227A-5542-49E6-93D6-3D0D271646CA}">
      <dgm:prSet/>
      <dgm:spPr/>
      <dgm:t>
        <a:bodyPr/>
        <a:lstStyle/>
        <a:p>
          <a:endParaRPr lang="en-US"/>
        </a:p>
      </dgm:t>
    </dgm:pt>
    <dgm:pt modelId="{6CC54A9D-7FE2-44CB-8CBA-ED7E0240BEDC}">
      <dgm:prSet custT="1"/>
      <dgm:spPr>
        <a:solidFill>
          <a:schemeClr val="tx2">
            <a:lumMod val="20000"/>
            <a:lumOff val="80000"/>
          </a:schemeClr>
        </a:solidFill>
      </dgm:spPr>
      <dgm:t>
        <a:bodyPr/>
        <a:lstStyle/>
        <a:p>
          <a:r>
            <a:rPr lang="en-US" sz="2800" dirty="0">
              <a:solidFill>
                <a:srgbClr val="0C2E48"/>
              </a:solidFill>
            </a:rPr>
            <a:t>You will be required to provide proof of an actual factual dispute regarding the requester’s identity on appeal to the OOR. </a:t>
          </a:r>
        </a:p>
      </dgm:t>
    </dgm:pt>
    <dgm:pt modelId="{AB626867-0D3C-4BDB-B4B9-9FBBC5E083D9}" type="parTrans" cxnId="{AD22A056-CC3F-495C-BD7F-CEF61B09816E}">
      <dgm:prSet/>
      <dgm:spPr/>
      <dgm:t>
        <a:bodyPr/>
        <a:lstStyle/>
        <a:p>
          <a:endParaRPr lang="en-US"/>
        </a:p>
      </dgm:t>
    </dgm:pt>
    <dgm:pt modelId="{D03BAF4C-5FF1-4E5A-B848-0AA431FA5A0A}" type="sibTrans" cxnId="{AD22A056-CC3F-495C-BD7F-CEF61B09816E}">
      <dgm:prSet/>
      <dgm:spPr/>
      <dgm:t>
        <a:bodyPr/>
        <a:lstStyle/>
        <a:p>
          <a:endParaRPr lang="en-US"/>
        </a:p>
      </dgm:t>
    </dgm:pt>
    <dgm:pt modelId="{1DB057E2-3BE5-410E-8B11-9D113BF52C50}" type="pres">
      <dgm:prSet presAssocID="{9E37D918-5D0F-4F4B-AAD0-6BBFAB5189E6}" presName="linear" presStyleCnt="0">
        <dgm:presLayoutVars>
          <dgm:animLvl val="lvl"/>
          <dgm:resizeHandles val="exact"/>
        </dgm:presLayoutVars>
      </dgm:prSet>
      <dgm:spPr/>
    </dgm:pt>
    <dgm:pt modelId="{E1308FCC-9071-4AB7-BFE6-F43DA68079AB}" type="pres">
      <dgm:prSet presAssocID="{BBB893EE-029B-4132-8DA0-DDF3E41197DF}" presName="parentText" presStyleLbl="node1" presStyleIdx="0" presStyleCnt="4" custScaleY="75148">
        <dgm:presLayoutVars>
          <dgm:chMax val="0"/>
          <dgm:bulletEnabled val="1"/>
        </dgm:presLayoutVars>
      </dgm:prSet>
      <dgm:spPr/>
    </dgm:pt>
    <dgm:pt modelId="{FD0F45F6-A531-473D-B02A-E62FC20F0C01}" type="pres">
      <dgm:prSet presAssocID="{DD552674-4061-4875-B675-4BF7DE9E85C3}" presName="spacer" presStyleCnt="0"/>
      <dgm:spPr/>
    </dgm:pt>
    <dgm:pt modelId="{618D1877-4385-46ED-B248-C3976C30B85D}" type="pres">
      <dgm:prSet presAssocID="{41B3EDD1-4B8A-45E8-84C6-AB04519573E8}" presName="parentText" presStyleLbl="node1" presStyleIdx="1" presStyleCnt="4" custScaleY="72365">
        <dgm:presLayoutVars>
          <dgm:chMax val="0"/>
          <dgm:bulletEnabled val="1"/>
        </dgm:presLayoutVars>
      </dgm:prSet>
      <dgm:spPr/>
    </dgm:pt>
    <dgm:pt modelId="{D144E0EC-B490-4C45-A8C1-D42690959323}" type="pres">
      <dgm:prSet presAssocID="{41B3EDD1-4B8A-45E8-84C6-AB04519573E8}" presName="childText" presStyleLbl="revTx" presStyleIdx="0" presStyleCnt="1" custScaleY="98602">
        <dgm:presLayoutVars>
          <dgm:bulletEnabled val="1"/>
        </dgm:presLayoutVars>
      </dgm:prSet>
      <dgm:spPr/>
    </dgm:pt>
    <dgm:pt modelId="{FA432A57-3088-4C21-AD2D-194440FC85B1}" type="pres">
      <dgm:prSet presAssocID="{2C2EFD54-8476-448B-9677-63BF35ACFC38}" presName="parentText" presStyleLbl="node1" presStyleIdx="2" presStyleCnt="4" custScaleY="71049">
        <dgm:presLayoutVars>
          <dgm:chMax val="0"/>
          <dgm:bulletEnabled val="1"/>
        </dgm:presLayoutVars>
      </dgm:prSet>
      <dgm:spPr/>
    </dgm:pt>
    <dgm:pt modelId="{31443E5C-5B0C-4D1B-A35D-3E5F4150AA7C}" type="pres">
      <dgm:prSet presAssocID="{2A206252-2F88-4F93-8DDD-E680ECEC795C}" presName="spacer" presStyleCnt="0"/>
      <dgm:spPr/>
    </dgm:pt>
    <dgm:pt modelId="{D99B6058-CC19-4E54-8B6A-4000EEB61E36}" type="pres">
      <dgm:prSet presAssocID="{6CC54A9D-7FE2-44CB-8CBA-ED7E0240BEDC}" presName="parentText" presStyleLbl="node1" presStyleIdx="3" presStyleCnt="4" custScaleY="97692">
        <dgm:presLayoutVars>
          <dgm:chMax val="0"/>
          <dgm:bulletEnabled val="1"/>
        </dgm:presLayoutVars>
      </dgm:prSet>
      <dgm:spPr/>
    </dgm:pt>
  </dgm:ptLst>
  <dgm:cxnLst>
    <dgm:cxn modelId="{0031561B-A244-432F-B56C-66926440E92E}" type="presOf" srcId="{BBB893EE-029B-4132-8DA0-DDF3E41197DF}" destId="{E1308FCC-9071-4AB7-BFE6-F43DA68079AB}" srcOrd="0" destOrd="0" presId="urn:microsoft.com/office/officeart/2005/8/layout/vList2"/>
    <dgm:cxn modelId="{E9941767-E148-4661-B510-E8C8F643146A}" srcId="{9E37D918-5D0F-4F4B-AAD0-6BBFAB5189E6}" destId="{BBB893EE-029B-4132-8DA0-DDF3E41197DF}" srcOrd="0" destOrd="0" parTransId="{8B1C8064-DCFE-4D32-9B6B-2A7319947131}" sibTransId="{DD552674-4061-4875-B675-4BF7DE9E85C3}"/>
    <dgm:cxn modelId="{D7F4DD6D-E8F5-4F97-B4A8-6D0106D2A613}" type="presOf" srcId="{6CF4D66C-4401-420A-B138-51CB49C61688}" destId="{D144E0EC-B490-4C45-A8C1-D42690959323}" srcOrd="0" destOrd="0" presId="urn:microsoft.com/office/officeart/2005/8/layout/vList2"/>
    <dgm:cxn modelId="{AD22A056-CC3F-495C-BD7F-CEF61B09816E}" srcId="{9E37D918-5D0F-4F4B-AAD0-6BBFAB5189E6}" destId="{6CC54A9D-7FE2-44CB-8CBA-ED7E0240BEDC}" srcOrd="3" destOrd="0" parTransId="{AB626867-0D3C-4BDB-B4B9-9FBBC5E083D9}" sibTransId="{D03BAF4C-5FF1-4E5A-B848-0AA431FA5A0A}"/>
    <dgm:cxn modelId="{53228758-E9BC-4FE9-A492-705DE1608364}" srcId="{41B3EDD1-4B8A-45E8-84C6-AB04519573E8}" destId="{6CF4D66C-4401-420A-B138-51CB49C61688}" srcOrd="0" destOrd="0" parTransId="{B26F21C3-2A6E-4A3A-ADB7-DAE15EA640C0}" sibTransId="{06B41BAD-EBFD-4A4A-A20C-0ECC97C1987E}"/>
    <dgm:cxn modelId="{16A3227A-5542-49E6-93D6-3D0D271646CA}" srcId="{9E37D918-5D0F-4F4B-AAD0-6BBFAB5189E6}" destId="{2C2EFD54-8476-448B-9677-63BF35ACFC38}" srcOrd="2" destOrd="0" parTransId="{4C3EAC76-31BE-4CC3-9B13-DF9EFAF9F277}" sibTransId="{2A206252-2F88-4F93-8DDD-E680ECEC795C}"/>
    <dgm:cxn modelId="{812C6589-2395-4AEA-A7AA-6A378F525962}" type="presOf" srcId="{6CC54A9D-7FE2-44CB-8CBA-ED7E0240BEDC}" destId="{D99B6058-CC19-4E54-8B6A-4000EEB61E36}" srcOrd="0" destOrd="0" presId="urn:microsoft.com/office/officeart/2005/8/layout/vList2"/>
    <dgm:cxn modelId="{DB04D58A-BD89-41BC-BCB2-0BF1410E2F0A}" type="presOf" srcId="{2C2EFD54-8476-448B-9677-63BF35ACFC38}" destId="{FA432A57-3088-4C21-AD2D-194440FC85B1}" srcOrd="0" destOrd="0" presId="urn:microsoft.com/office/officeart/2005/8/layout/vList2"/>
    <dgm:cxn modelId="{781C388C-DAD8-4349-AB59-23999AA1BAC7}" srcId="{9E37D918-5D0F-4F4B-AAD0-6BBFAB5189E6}" destId="{41B3EDD1-4B8A-45E8-84C6-AB04519573E8}" srcOrd="1" destOrd="0" parTransId="{D9754976-1092-42F8-9DD2-FCFF040A0CD9}" sibTransId="{77142F77-F37C-4C71-AD28-0F7FDF9B9FF0}"/>
    <dgm:cxn modelId="{7E20C6E7-F4B2-4585-A2BE-EAADA58F498A}" type="presOf" srcId="{41B3EDD1-4B8A-45E8-84C6-AB04519573E8}" destId="{618D1877-4385-46ED-B248-C3976C30B85D}" srcOrd="0" destOrd="0" presId="urn:microsoft.com/office/officeart/2005/8/layout/vList2"/>
    <dgm:cxn modelId="{82A4A0EE-6D15-4709-A6BF-46130AFBE447}" type="presOf" srcId="{9E37D918-5D0F-4F4B-AAD0-6BBFAB5189E6}" destId="{1DB057E2-3BE5-410E-8B11-9D113BF52C50}" srcOrd="0" destOrd="0" presId="urn:microsoft.com/office/officeart/2005/8/layout/vList2"/>
    <dgm:cxn modelId="{3AEF217B-A690-4151-86EC-4353C0D711EE}" type="presParOf" srcId="{1DB057E2-3BE5-410E-8B11-9D113BF52C50}" destId="{E1308FCC-9071-4AB7-BFE6-F43DA68079AB}" srcOrd="0" destOrd="0" presId="urn:microsoft.com/office/officeart/2005/8/layout/vList2"/>
    <dgm:cxn modelId="{B32412E3-B364-42A1-885E-AFF89A6F415F}" type="presParOf" srcId="{1DB057E2-3BE5-410E-8B11-9D113BF52C50}" destId="{FD0F45F6-A531-473D-B02A-E62FC20F0C01}" srcOrd="1" destOrd="0" presId="urn:microsoft.com/office/officeart/2005/8/layout/vList2"/>
    <dgm:cxn modelId="{FCB59FDB-9BB2-43A0-978A-72A758E294BB}" type="presParOf" srcId="{1DB057E2-3BE5-410E-8B11-9D113BF52C50}" destId="{618D1877-4385-46ED-B248-C3976C30B85D}" srcOrd="2" destOrd="0" presId="urn:microsoft.com/office/officeart/2005/8/layout/vList2"/>
    <dgm:cxn modelId="{DEAB03DE-FF19-4A8E-9D67-CAD510F68903}" type="presParOf" srcId="{1DB057E2-3BE5-410E-8B11-9D113BF52C50}" destId="{D144E0EC-B490-4C45-A8C1-D42690959323}" srcOrd="3" destOrd="0" presId="urn:microsoft.com/office/officeart/2005/8/layout/vList2"/>
    <dgm:cxn modelId="{D8D0E36F-9AD6-4160-ACF9-33541208B48A}" type="presParOf" srcId="{1DB057E2-3BE5-410E-8B11-9D113BF52C50}" destId="{FA432A57-3088-4C21-AD2D-194440FC85B1}" srcOrd="4" destOrd="0" presId="urn:microsoft.com/office/officeart/2005/8/layout/vList2"/>
    <dgm:cxn modelId="{4342F38F-68F3-4977-B1C3-C204DA9B5B5C}" type="presParOf" srcId="{1DB057E2-3BE5-410E-8B11-9D113BF52C50}" destId="{31443E5C-5B0C-4D1B-A35D-3E5F4150AA7C}" srcOrd="5" destOrd="0" presId="urn:microsoft.com/office/officeart/2005/8/layout/vList2"/>
    <dgm:cxn modelId="{E2AAA51A-FEB2-4602-8CD1-5A64D9C90DB6}" type="presParOf" srcId="{1DB057E2-3BE5-410E-8B11-9D113BF52C50}" destId="{D99B6058-CC19-4E54-8B6A-4000EEB61E3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8713C06-CF76-4EA0-BE01-192E4FFD6A5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F88FB31-2CEF-42F6-815F-DCFE6C80BFF3}">
      <dgm:prSet phldrT="[Text]"/>
      <dgm:spPr>
        <a:solidFill>
          <a:schemeClr val="tx2">
            <a:lumMod val="20000"/>
            <a:lumOff val="80000"/>
          </a:schemeClr>
        </a:solidFill>
      </dgm:spPr>
      <dgm:t>
        <a:bodyPr/>
        <a:lstStyle/>
        <a:p>
          <a:pPr>
            <a:buNone/>
          </a:pPr>
          <a:r>
            <a:rPr lang="en-US" dirty="0">
              <a:solidFill>
                <a:srgbClr val="0C2E48"/>
              </a:solidFill>
            </a:rPr>
            <a:t>Section 702 gives agencies discretion to process or not process “anonymous verbal or written requests.”</a:t>
          </a:r>
        </a:p>
      </dgm:t>
    </dgm:pt>
    <dgm:pt modelId="{82B43F5E-0CB1-4A75-942D-E4C47F49AAA6}" type="parTrans" cxnId="{4A97B861-CB3E-45D0-87AD-D4281A14BAF2}">
      <dgm:prSet/>
      <dgm:spPr/>
      <dgm:t>
        <a:bodyPr/>
        <a:lstStyle/>
        <a:p>
          <a:endParaRPr lang="en-US"/>
        </a:p>
      </dgm:t>
    </dgm:pt>
    <dgm:pt modelId="{972134EE-B1EC-4293-A836-86574D3D79CA}" type="sibTrans" cxnId="{4A97B861-CB3E-45D0-87AD-D4281A14BAF2}">
      <dgm:prSet/>
      <dgm:spPr/>
      <dgm:t>
        <a:bodyPr/>
        <a:lstStyle/>
        <a:p>
          <a:endParaRPr lang="en-US"/>
        </a:p>
      </dgm:t>
    </dgm:pt>
    <dgm:pt modelId="{5CFDC79E-7198-4EAB-BA88-79EED2BE2F27}">
      <dgm:prSet/>
      <dgm:spPr>
        <a:solidFill>
          <a:schemeClr val="tx2">
            <a:lumMod val="20000"/>
            <a:lumOff val="80000"/>
          </a:schemeClr>
        </a:solidFill>
      </dgm:spPr>
      <dgm:t>
        <a:bodyPr/>
        <a:lstStyle/>
        <a:p>
          <a:r>
            <a:rPr lang="en-US" dirty="0">
              <a:solidFill>
                <a:srgbClr val="0C2E48"/>
              </a:solidFill>
            </a:rPr>
            <a:t>The RTKL defines “[r]</a:t>
          </a:r>
          <a:r>
            <a:rPr lang="en-US" dirty="0" err="1">
              <a:solidFill>
                <a:srgbClr val="0C2E48"/>
              </a:solidFill>
            </a:rPr>
            <a:t>equester</a:t>
          </a:r>
          <a:r>
            <a:rPr lang="en-US" dirty="0">
              <a:solidFill>
                <a:srgbClr val="0C2E48"/>
              </a:solidFill>
            </a:rPr>
            <a:t>” as a “[a] person that is a legal resident of the United States ....” 65 P.S. § 67.102. </a:t>
          </a:r>
        </a:p>
      </dgm:t>
    </dgm:pt>
    <dgm:pt modelId="{3AEAB7AB-709C-4BFF-9969-A80BB64C6BF9}" type="parTrans" cxnId="{0D197FE7-4FF6-4283-A076-5400EB917F01}">
      <dgm:prSet/>
      <dgm:spPr/>
      <dgm:t>
        <a:bodyPr/>
        <a:lstStyle/>
        <a:p>
          <a:endParaRPr lang="en-US"/>
        </a:p>
      </dgm:t>
    </dgm:pt>
    <dgm:pt modelId="{0345A406-C1D8-43AF-9F08-F4720F88F0EE}" type="sibTrans" cxnId="{0D197FE7-4FF6-4283-A076-5400EB917F01}">
      <dgm:prSet/>
      <dgm:spPr/>
      <dgm:t>
        <a:bodyPr/>
        <a:lstStyle/>
        <a:p>
          <a:endParaRPr lang="en-US"/>
        </a:p>
      </dgm:t>
    </dgm:pt>
    <dgm:pt modelId="{34CA54C8-1B99-4F0E-B2EA-764CE4A448AB}" type="pres">
      <dgm:prSet presAssocID="{48713C06-CF76-4EA0-BE01-192E4FFD6A54}" presName="linear" presStyleCnt="0">
        <dgm:presLayoutVars>
          <dgm:animLvl val="lvl"/>
          <dgm:resizeHandles val="exact"/>
        </dgm:presLayoutVars>
      </dgm:prSet>
      <dgm:spPr/>
    </dgm:pt>
    <dgm:pt modelId="{C9C96BC6-5616-4BE5-925B-1C34CB488579}" type="pres">
      <dgm:prSet presAssocID="{5F88FB31-2CEF-42F6-815F-DCFE6C80BFF3}" presName="parentText" presStyleLbl="node1" presStyleIdx="0" presStyleCnt="2">
        <dgm:presLayoutVars>
          <dgm:chMax val="0"/>
          <dgm:bulletEnabled val="1"/>
        </dgm:presLayoutVars>
      </dgm:prSet>
      <dgm:spPr/>
    </dgm:pt>
    <dgm:pt modelId="{95F12D71-192C-49E7-9610-E3DFF80813EC}" type="pres">
      <dgm:prSet presAssocID="{972134EE-B1EC-4293-A836-86574D3D79CA}" presName="spacer" presStyleCnt="0"/>
      <dgm:spPr/>
    </dgm:pt>
    <dgm:pt modelId="{67E3C318-3856-425D-B076-0E73F9D86333}" type="pres">
      <dgm:prSet presAssocID="{5CFDC79E-7198-4EAB-BA88-79EED2BE2F27}" presName="parentText" presStyleLbl="node1" presStyleIdx="1" presStyleCnt="2">
        <dgm:presLayoutVars>
          <dgm:chMax val="0"/>
          <dgm:bulletEnabled val="1"/>
        </dgm:presLayoutVars>
      </dgm:prSet>
      <dgm:spPr/>
    </dgm:pt>
  </dgm:ptLst>
  <dgm:cxnLst>
    <dgm:cxn modelId="{4A97B861-CB3E-45D0-87AD-D4281A14BAF2}" srcId="{48713C06-CF76-4EA0-BE01-192E4FFD6A54}" destId="{5F88FB31-2CEF-42F6-815F-DCFE6C80BFF3}" srcOrd="0" destOrd="0" parTransId="{82B43F5E-0CB1-4A75-942D-E4C47F49AAA6}" sibTransId="{972134EE-B1EC-4293-A836-86574D3D79CA}"/>
    <dgm:cxn modelId="{72F367B3-59B2-44EB-A7AE-5AFAD0659C7D}" type="presOf" srcId="{48713C06-CF76-4EA0-BE01-192E4FFD6A54}" destId="{34CA54C8-1B99-4F0E-B2EA-764CE4A448AB}" srcOrd="0" destOrd="0" presId="urn:microsoft.com/office/officeart/2005/8/layout/vList2"/>
    <dgm:cxn modelId="{2F7F23DB-D8AA-4939-8E0B-973CA0395714}" type="presOf" srcId="{5CFDC79E-7198-4EAB-BA88-79EED2BE2F27}" destId="{67E3C318-3856-425D-B076-0E73F9D86333}" srcOrd="0" destOrd="0" presId="urn:microsoft.com/office/officeart/2005/8/layout/vList2"/>
    <dgm:cxn modelId="{0D197FE7-4FF6-4283-A076-5400EB917F01}" srcId="{48713C06-CF76-4EA0-BE01-192E4FFD6A54}" destId="{5CFDC79E-7198-4EAB-BA88-79EED2BE2F27}" srcOrd="1" destOrd="0" parTransId="{3AEAB7AB-709C-4BFF-9969-A80BB64C6BF9}" sibTransId="{0345A406-C1D8-43AF-9F08-F4720F88F0EE}"/>
    <dgm:cxn modelId="{EB0DF3F3-8911-498E-B605-F6CDAAC51D64}" type="presOf" srcId="{5F88FB31-2CEF-42F6-815F-DCFE6C80BFF3}" destId="{C9C96BC6-5616-4BE5-925B-1C34CB488579}" srcOrd="0" destOrd="0" presId="urn:microsoft.com/office/officeart/2005/8/layout/vList2"/>
    <dgm:cxn modelId="{F903B2A1-5D3E-44A9-BDC3-EC762B4A128B}" type="presParOf" srcId="{34CA54C8-1B99-4F0E-B2EA-764CE4A448AB}" destId="{C9C96BC6-5616-4BE5-925B-1C34CB488579}" srcOrd="0" destOrd="0" presId="urn:microsoft.com/office/officeart/2005/8/layout/vList2"/>
    <dgm:cxn modelId="{E6D44D6A-9B7A-4198-97FA-89FFECD372D8}" type="presParOf" srcId="{34CA54C8-1B99-4F0E-B2EA-764CE4A448AB}" destId="{95F12D71-192C-49E7-9610-E3DFF80813EC}" srcOrd="1" destOrd="0" presId="urn:microsoft.com/office/officeart/2005/8/layout/vList2"/>
    <dgm:cxn modelId="{8AD5EB8E-851B-4ED5-951E-0D3B344071B0}" type="presParOf" srcId="{34CA54C8-1B99-4F0E-B2EA-764CE4A448AB}" destId="{67E3C318-3856-425D-B076-0E73F9D86333}" srcOrd="2" destOrd="0" presId="urn:microsoft.com/office/officeart/2005/8/layout/vList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5282D4B-7288-417C-9F96-CC17AD92FE05}"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8B9CA333-7A2B-4BBB-973A-5699D684DC5D}">
      <dgm:prSet phldrT="[Text]"/>
      <dgm:spPr>
        <a:solidFill>
          <a:srgbClr val="0C2E48"/>
        </a:solidFill>
      </dgm:spPr>
      <dgm:t>
        <a:bodyPr/>
        <a:lstStyle/>
        <a:p>
          <a:pPr>
            <a:buNone/>
          </a:pPr>
          <a:r>
            <a:rPr lang="en-US" dirty="0">
              <a:solidFill>
                <a:schemeClr val="bg1"/>
              </a:solidFill>
            </a:rPr>
            <a:t>Requester must both be a person </a:t>
          </a:r>
          <a:r>
            <a:rPr lang="en-US" u="sng" dirty="0">
              <a:solidFill>
                <a:schemeClr val="bg1"/>
              </a:solidFill>
            </a:rPr>
            <a:t>and</a:t>
          </a:r>
          <a:r>
            <a:rPr lang="en-US" dirty="0">
              <a:solidFill>
                <a:schemeClr val="bg1"/>
              </a:solidFill>
            </a:rPr>
            <a:t> a </a:t>
          </a:r>
          <a:r>
            <a:rPr lang="en-US" b="1" u="sng" dirty="0">
              <a:solidFill>
                <a:srgbClr val="FF0000"/>
              </a:solidFill>
            </a:rPr>
            <a:t>legal resident</a:t>
          </a:r>
          <a:r>
            <a:rPr lang="en-US" dirty="0">
              <a:solidFill>
                <a:srgbClr val="FF0000"/>
              </a:solidFill>
            </a:rPr>
            <a:t> </a:t>
          </a:r>
          <a:r>
            <a:rPr lang="en-US" dirty="0">
              <a:solidFill>
                <a:schemeClr val="bg1"/>
              </a:solidFill>
            </a:rPr>
            <a:t>of the United States.</a:t>
          </a:r>
        </a:p>
      </dgm:t>
    </dgm:pt>
    <dgm:pt modelId="{D030DA14-DD64-450B-8001-C49B1B9D9629}" type="parTrans" cxnId="{FD42BDAE-142F-4E30-BF28-244EF09819FF}">
      <dgm:prSet/>
      <dgm:spPr/>
      <dgm:t>
        <a:bodyPr/>
        <a:lstStyle/>
        <a:p>
          <a:endParaRPr lang="en-US"/>
        </a:p>
      </dgm:t>
    </dgm:pt>
    <dgm:pt modelId="{9B7D3547-51C9-40F3-9AAA-7CF1C35263AC}" type="sibTrans" cxnId="{FD42BDAE-142F-4E30-BF28-244EF09819FF}">
      <dgm:prSet/>
      <dgm:spPr/>
      <dgm:t>
        <a:bodyPr/>
        <a:lstStyle/>
        <a:p>
          <a:endParaRPr lang="en-US"/>
        </a:p>
      </dgm:t>
    </dgm:pt>
    <dgm:pt modelId="{40C61096-8616-4DF3-90FC-16FC5BD24176}">
      <dgm:prSet/>
      <dgm:spPr>
        <a:solidFill>
          <a:srgbClr val="0C2E48"/>
        </a:solidFill>
      </dgm:spPr>
      <dgm:t>
        <a:bodyPr/>
        <a:lstStyle/>
        <a:p>
          <a:r>
            <a:rPr lang="en-US" dirty="0">
              <a:solidFill>
                <a:schemeClr val="bg1"/>
              </a:solidFill>
            </a:rPr>
            <a:t>Requester </a:t>
          </a:r>
          <a:r>
            <a:rPr lang="en-US" b="1" u="sng" dirty="0">
              <a:solidFill>
                <a:srgbClr val="FF0000"/>
              </a:solidFill>
            </a:rPr>
            <a:t>DOES NOT</a:t>
          </a:r>
          <a:r>
            <a:rPr lang="en-US" dirty="0">
              <a:solidFill>
                <a:srgbClr val="FF0000"/>
              </a:solidFill>
            </a:rPr>
            <a:t> </a:t>
          </a:r>
          <a:r>
            <a:rPr lang="en-US" dirty="0">
              <a:solidFill>
                <a:schemeClr val="bg1"/>
              </a:solidFill>
            </a:rPr>
            <a:t>need to be a citizen of the US</a:t>
          </a:r>
        </a:p>
      </dgm:t>
    </dgm:pt>
    <dgm:pt modelId="{9DD82553-AA90-4C6D-B451-8819850F1BF2}" type="parTrans" cxnId="{BC044C76-B5A4-4371-810D-75501BA15F3D}">
      <dgm:prSet/>
      <dgm:spPr/>
      <dgm:t>
        <a:bodyPr/>
        <a:lstStyle/>
        <a:p>
          <a:endParaRPr lang="en-US"/>
        </a:p>
      </dgm:t>
    </dgm:pt>
    <dgm:pt modelId="{04AC3799-31F3-4692-A0E8-FEB8A31534CC}" type="sibTrans" cxnId="{BC044C76-B5A4-4371-810D-75501BA15F3D}">
      <dgm:prSet/>
      <dgm:spPr/>
      <dgm:t>
        <a:bodyPr/>
        <a:lstStyle/>
        <a:p>
          <a:endParaRPr lang="en-US"/>
        </a:p>
      </dgm:t>
    </dgm:pt>
    <dgm:pt modelId="{FBE06FBB-F888-42FA-8D07-12B2FF021B05}" type="pres">
      <dgm:prSet presAssocID="{15282D4B-7288-417C-9F96-CC17AD92FE05}" presName="diagram" presStyleCnt="0">
        <dgm:presLayoutVars>
          <dgm:chPref val="1"/>
          <dgm:dir/>
          <dgm:animOne val="branch"/>
          <dgm:animLvl val="lvl"/>
          <dgm:resizeHandles/>
        </dgm:presLayoutVars>
      </dgm:prSet>
      <dgm:spPr/>
    </dgm:pt>
    <dgm:pt modelId="{40714100-036B-481B-84C4-9308627C9183}" type="pres">
      <dgm:prSet presAssocID="{8B9CA333-7A2B-4BBB-973A-5699D684DC5D}" presName="root" presStyleCnt="0"/>
      <dgm:spPr/>
    </dgm:pt>
    <dgm:pt modelId="{AAA064EC-98D9-4629-8090-D00ECB333862}" type="pres">
      <dgm:prSet presAssocID="{8B9CA333-7A2B-4BBB-973A-5699D684DC5D}" presName="rootComposite" presStyleCnt="0"/>
      <dgm:spPr/>
    </dgm:pt>
    <dgm:pt modelId="{879A256A-1525-4D1D-8B0E-FD92CC6E31A4}" type="pres">
      <dgm:prSet presAssocID="{8B9CA333-7A2B-4BBB-973A-5699D684DC5D}" presName="rootText" presStyleLbl="node1" presStyleIdx="0" presStyleCnt="2" custScaleX="95388" custScaleY="100081"/>
      <dgm:spPr/>
    </dgm:pt>
    <dgm:pt modelId="{968977AF-93D1-4FF5-9813-73A2842A3B64}" type="pres">
      <dgm:prSet presAssocID="{8B9CA333-7A2B-4BBB-973A-5699D684DC5D}" presName="rootConnector" presStyleLbl="node1" presStyleIdx="0" presStyleCnt="2"/>
      <dgm:spPr/>
    </dgm:pt>
    <dgm:pt modelId="{28BF4EF7-8793-4562-9F8D-6CDF7A13C5B9}" type="pres">
      <dgm:prSet presAssocID="{8B9CA333-7A2B-4BBB-973A-5699D684DC5D}" presName="childShape" presStyleCnt="0"/>
      <dgm:spPr/>
    </dgm:pt>
    <dgm:pt modelId="{B191BCF2-5216-4367-AC80-5F98828CCC3E}" type="pres">
      <dgm:prSet presAssocID="{40C61096-8616-4DF3-90FC-16FC5BD24176}" presName="root" presStyleCnt="0"/>
      <dgm:spPr/>
    </dgm:pt>
    <dgm:pt modelId="{EAAB68C4-62AD-4039-AB0F-52B12B647206}" type="pres">
      <dgm:prSet presAssocID="{40C61096-8616-4DF3-90FC-16FC5BD24176}" presName="rootComposite" presStyleCnt="0"/>
      <dgm:spPr/>
    </dgm:pt>
    <dgm:pt modelId="{8672FAE3-B8B5-47E6-B03A-E020FCDFAD72}" type="pres">
      <dgm:prSet presAssocID="{40C61096-8616-4DF3-90FC-16FC5BD24176}" presName="rootText" presStyleLbl="node1" presStyleIdx="1" presStyleCnt="2" custScaleX="95388"/>
      <dgm:spPr/>
    </dgm:pt>
    <dgm:pt modelId="{1B9D6DBA-BBB4-4C29-A686-FA4EC0012D97}" type="pres">
      <dgm:prSet presAssocID="{40C61096-8616-4DF3-90FC-16FC5BD24176}" presName="rootConnector" presStyleLbl="node1" presStyleIdx="1" presStyleCnt="2"/>
      <dgm:spPr/>
    </dgm:pt>
    <dgm:pt modelId="{C17CE927-4A38-409E-8543-2412F69EFED1}" type="pres">
      <dgm:prSet presAssocID="{40C61096-8616-4DF3-90FC-16FC5BD24176}" presName="childShape" presStyleCnt="0"/>
      <dgm:spPr/>
    </dgm:pt>
  </dgm:ptLst>
  <dgm:cxnLst>
    <dgm:cxn modelId="{21B9060F-EBE8-4002-845B-E68C62A08F29}" type="presOf" srcId="{8B9CA333-7A2B-4BBB-973A-5699D684DC5D}" destId="{968977AF-93D1-4FF5-9813-73A2842A3B64}" srcOrd="1" destOrd="0" presId="urn:microsoft.com/office/officeart/2005/8/layout/hierarchy3"/>
    <dgm:cxn modelId="{BC044C76-B5A4-4371-810D-75501BA15F3D}" srcId="{15282D4B-7288-417C-9F96-CC17AD92FE05}" destId="{40C61096-8616-4DF3-90FC-16FC5BD24176}" srcOrd="1" destOrd="0" parTransId="{9DD82553-AA90-4C6D-B451-8819850F1BF2}" sibTransId="{04AC3799-31F3-4692-A0E8-FEB8A31534CC}"/>
    <dgm:cxn modelId="{502F2896-DB97-444A-861B-656D4D8F0B1B}" type="presOf" srcId="{40C61096-8616-4DF3-90FC-16FC5BD24176}" destId="{8672FAE3-B8B5-47E6-B03A-E020FCDFAD72}" srcOrd="0" destOrd="0" presId="urn:microsoft.com/office/officeart/2005/8/layout/hierarchy3"/>
    <dgm:cxn modelId="{617B07AA-9E37-40F3-89EE-1E8D19AFE36C}" type="presOf" srcId="{40C61096-8616-4DF3-90FC-16FC5BD24176}" destId="{1B9D6DBA-BBB4-4C29-A686-FA4EC0012D97}" srcOrd="1" destOrd="0" presId="urn:microsoft.com/office/officeart/2005/8/layout/hierarchy3"/>
    <dgm:cxn modelId="{DD88F6AA-5D7E-42BC-9982-B7ADC2E351FC}" type="presOf" srcId="{8B9CA333-7A2B-4BBB-973A-5699D684DC5D}" destId="{879A256A-1525-4D1D-8B0E-FD92CC6E31A4}" srcOrd="0" destOrd="0" presId="urn:microsoft.com/office/officeart/2005/8/layout/hierarchy3"/>
    <dgm:cxn modelId="{FD42BDAE-142F-4E30-BF28-244EF09819FF}" srcId="{15282D4B-7288-417C-9F96-CC17AD92FE05}" destId="{8B9CA333-7A2B-4BBB-973A-5699D684DC5D}" srcOrd="0" destOrd="0" parTransId="{D030DA14-DD64-450B-8001-C49B1B9D9629}" sibTransId="{9B7D3547-51C9-40F3-9AAA-7CF1C35263AC}"/>
    <dgm:cxn modelId="{21C9BBEB-432A-4F30-BB79-99F4E3F1944A}" type="presOf" srcId="{15282D4B-7288-417C-9F96-CC17AD92FE05}" destId="{FBE06FBB-F888-42FA-8D07-12B2FF021B05}" srcOrd="0" destOrd="0" presId="urn:microsoft.com/office/officeart/2005/8/layout/hierarchy3"/>
    <dgm:cxn modelId="{5F1A6016-9111-482D-BB5D-6413C4B1E18A}" type="presParOf" srcId="{FBE06FBB-F888-42FA-8D07-12B2FF021B05}" destId="{40714100-036B-481B-84C4-9308627C9183}" srcOrd="0" destOrd="0" presId="urn:microsoft.com/office/officeart/2005/8/layout/hierarchy3"/>
    <dgm:cxn modelId="{EE5EDB9A-6610-4AC0-A432-96030F109DE7}" type="presParOf" srcId="{40714100-036B-481B-84C4-9308627C9183}" destId="{AAA064EC-98D9-4629-8090-D00ECB333862}" srcOrd="0" destOrd="0" presId="urn:microsoft.com/office/officeart/2005/8/layout/hierarchy3"/>
    <dgm:cxn modelId="{B496FB7A-FF62-493B-B0E1-65515611BB1C}" type="presParOf" srcId="{AAA064EC-98D9-4629-8090-D00ECB333862}" destId="{879A256A-1525-4D1D-8B0E-FD92CC6E31A4}" srcOrd="0" destOrd="0" presId="urn:microsoft.com/office/officeart/2005/8/layout/hierarchy3"/>
    <dgm:cxn modelId="{5306A3C4-B43D-49A1-A02D-9B6FAF8DEEB4}" type="presParOf" srcId="{AAA064EC-98D9-4629-8090-D00ECB333862}" destId="{968977AF-93D1-4FF5-9813-73A2842A3B64}" srcOrd="1" destOrd="0" presId="urn:microsoft.com/office/officeart/2005/8/layout/hierarchy3"/>
    <dgm:cxn modelId="{DA369CA6-2A5A-4AA2-BA55-EAD74DFE4938}" type="presParOf" srcId="{40714100-036B-481B-84C4-9308627C9183}" destId="{28BF4EF7-8793-4562-9F8D-6CDF7A13C5B9}" srcOrd="1" destOrd="0" presId="urn:microsoft.com/office/officeart/2005/8/layout/hierarchy3"/>
    <dgm:cxn modelId="{08C56E68-8B03-478D-88EC-513B3968FFFE}" type="presParOf" srcId="{FBE06FBB-F888-42FA-8D07-12B2FF021B05}" destId="{B191BCF2-5216-4367-AC80-5F98828CCC3E}" srcOrd="1" destOrd="0" presId="urn:microsoft.com/office/officeart/2005/8/layout/hierarchy3"/>
    <dgm:cxn modelId="{CAD4D9C8-61F8-4C93-810B-6149A1B42217}" type="presParOf" srcId="{B191BCF2-5216-4367-AC80-5F98828CCC3E}" destId="{EAAB68C4-62AD-4039-AB0F-52B12B647206}" srcOrd="0" destOrd="0" presId="urn:microsoft.com/office/officeart/2005/8/layout/hierarchy3"/>
    <dgm:cxn modelId="{AD9A3F0E-CA8F-4CDB-BC47-6E331E0E2532}" type="presParOf" srcId="{EAAB68C4-62AD-4039-AB0F-52B12B647206}" destId="{8672FAE3-B8B5-47E6-B03A-E020FCDFAD72}" srcOrd="0" destOrd="0" presId="urn:microsoft.com/office/officeart/2005/8/layout/hierarchy3"/>
    <dgm:cxn modelId="{07B5F2B7-6448-44F1-8999-FB54C288EC41}" type="presParOf" srcId="{EAAB68C4-62AD-4039-AB0F-52B12B647206}" destId="{1B9D6DBA-BBB4-4C29-A686-FA4EC0012D97}" srcOrd="1" destOrd="0" presId="urn:microsoft.com/office/officeart/2005/8/layout/hierarchy3"/>
    <dgm:cxn modelId="{4943759E-8815-46AB-8E86-55949AE5653C}" type="presParOf" srcId="{B191BCF2-5216-4367-AC80-5F98828CCC3E}" destId="{C17CE927-4A38-409E-8543-2412F69EFED1}" srcOrd="1" destOrd="0" presId="urn:microsoft.com/office/officeart/2005/8/layout/hierarchy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6053491-6D09-49E7-B363-BC5BA9E2A63F}"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US"/>
        </a:p>
      </dgm:t>
    </dgm:pt>
    <dgm:pt modelId="{DC65FB9A-5FBC-4EDE-B1DB-37AB0FFFDDB2}">
      <dgm:prSet phldrT="[Text]" custT="1"/>
      <dgm:spPr>
        <a:solidFill>
          <a:schemeClr val="tx2">
            <a:lumMod val="40000"/>
            <a:lumOff val="60000"/>
          </a:schemeClr>
        </a:solidFill>
        <a:ln>
          <a:solidFill>
            <a:srgbClr val="0C2E48"/>
          </a:solidFill>
        </a:ln>
      </dgm:spPr>
      <dgm:t>
        <a:bodyPr/>
        <a:lstStyle/>
        <a:p>
          <a:pPr marL="233363" indent="0" algn="l">
            <a:buNone/>
          </a:pPr>
          <a:r>
            <a:rPr lang="en-US" sz="2800" dirty="0">
              <a:solidFill>
                <a:srgbClr val="0C2E48"/>
              </a:solidFill>
            </a:rPr>
            <a:t>Person</a:t>
          </a:r>
        </a:p>
      </dgm:t>
    </dgm:pt>
    <dgm:pt modelId="{2CDB54B6-5C54-4ED3-899D-2C9168E59A04}" type="parTrans" cxnId="{6BA66600-56EC-4E86-BD48-8BEC9CF4A318}">
      <dgm:prSet/>
      <dgm:spPr/>
      <dgm:t>
        <a:bodyPr/>
        <a:lstStyle/>
        <a:p>
          <a:endParaRPr lang="en-US"/>
        </a:p>
      </dgm:t>
    </dgm:pt>
    <dgm:pt modelId="{81ADCE71-0824-483A-9C89-02D72AC809AC}" type="sibTrans" cxnId="{6BA66600-56EC-4E86-BD48-8BEC9CF4A318}">
      <dgm:prSet/>
      <dgm:spPr/>
      <dgm:t>
        <a:bodyPr/>
        <a:lstStyle/>
        <a:p>
          <a:endParaRPr lang="en-US"/>
        </a:p>
      </dgm:t>
    </dgm:pt>
    <dgm:pt modelId="{8D164D5D-6D5F-4646-839A-A6B1BDDFC955}">
      <dgm:prSet custT="1"/>
      <dgm:spPr>
        <a:solidFill>
          <a:schemeClr val="tx2">
            <a:lumMod val="40000"/>
            <a:lumOff val="60000"/>
          </a:schemeClr>
        </a:solidFill>
        <a:ln>
          <a:solidFill>
            <a:srgbClr val="0C2E48"/>
          </a:solidFill>
        </a:ln>
      </dgm:spPr>
      <dgm:t>
        <a:bodyPr/>
        <a:lstStyle/>
        <a:p>
          <a:pPr marL="233363" indent="0" algn="l"/>
          <a:r>
            <a:rPr lang="en-US" sz="2800" dirty="0">
              <a:solidFill>
                <a:srgbClr val="0C2E48"/>
              </a:solidFill>
            </a:rPr>
            <a:t>Requesters</a:t>
          </a:r>
        </a:p>
      </dgm:t>
    </dgm:pt>
    <dgm:pt modelId="{EB0C6FE0-9BE7-47A9-AE58-32098F52342A}" type="parTrans" cxnId="{38600718-C86E-4906-BEAA-BBA3324AF069}">
      <dgm:prSet/>
      <dgm:spPr/>
      <dgm:t>
        <a:bodyPr/>
        <a:lstStyle/>
        <a:p>
          <a:endParaRPr lang="en-US"/>
        </a:p>
      </dgm:t>
    </dgm:pt>
    <dgm:pt modelId="{04BA2659-DFAD-4AE1-94B5-15E327B70900}" type="sibTrans" cxnId="{38600718-C86E-4906-BEAA-BBA3324AF069}">
      <dgm:prSet/>
      <dgm:spPr/>
      <dgm:t>
        <a:bodyPr/>
        <a:lstStyle/>
        <a:p>
          <a:endParaRPr lang="en-US"/>
        </a:p>
      </dgm:t>
    </dgm:pt>
    <dgm:pt modelId="{CA462750-B44F-4CCF-BA7B-FAB0D8D3D7E3}">
      <dgm:prSet phldrT="[Text]"/>
      <dgm:spPr/>
      <dgm:t>
        <a:bodyPr/>
        <a:lstStyle/>
        <a:p>
          <a:pPr marL="690563" indent="0">
            <a:buNone/>
          </a:pPr>
          <a:r>
            <a:rPr lang="en-US" dirty="0">
              <a:solidFill>
                <a:srgbClr val="0C2E48"/>
              </a:solidFill>
            </a:rPr>
            <a:t>includes a “corporation, partnership, limited liability company, business trust, other association, government entity (other than the Commonwealth), estate, trust, foundation or natural person.” 1 </a:t>
          </a:r>
          <a:r>
            <a:rPr lang="en-US" dirty="0" err="1">
              <a:solidFill>
                <a:srgbClr val="0C2E48"/>
              </a:solidFill>
            </a:rPr>
            <a:t>Pa.C.S</a:t>
          </a:r>
          <a:r>
            <a:rPr lang="en-US" dirty="0">
              <a:solidFill>
                <a:srgbClr val="0C2E48"/>
              </a:solidFill>
            </a:rPr>
            <a:t>. § 1991.</a:t>
          </a:r>
        </a:p>
      </dgm:t>
    </dgm:pt>
    <dgm:pt modelId="{B1A48126-7BBD-462D-ACAC-755DD8E63D3E}" type="parTrans" cxnId="{DC8A4B65-5105-4182-9318-3A239DFED669}">
      <dgm:prSet/>
      <dgm:spPr/>
      <dgm:t>
        <a:bodyPr/>
        <a:lstStyle/>
        <a:p>
          <a:endParaRPr lang="en-US"/>
        </a:p>
      </dgm:t>
    </dgm:pt>
    <dgm:pt modelId="{B5D37825-5E44-4A52-B1F2-E72604F2CCC1}" type="sibTrans" cxnId="{DC8A4B65-5105-4182-9318-3A239DFED669}">
      <dgm:prSet/>
      <dgm:spPr/>
      <dgm:t>
        <a:bodyPr/>
        <a:lstStyle/>
        <a:p>
          <a:endParaRPr lang="en-US"/>
        </a:p>
      </dgm:t>
    </dgm:pt>
    <dgm:pt modelId="{D746FBCD-8F9C-433B-9C15-8DB6C5D1F3DC}">
      <dgm:prSet/>
      <dgm:spPr/>
      <dgm:t>
        <a:bodyPr/>
        <a:lstStyle/>
        <a:p>
          <a:pPr marL="690563" indent="0">
            <a:buNone/>
          </a:pPr>
          <a:r>
            <a:rPr lang="en-US" dirty="0">
              <a:solidFill>
                <a:srgbClr val="0C2E48"/>
              </a:solidFill>
            </a:rPr>
            <a:t>can be individuals, businesses, non-profits, government entities, etc.</a:t>
          </a:r>
        </a:p>
      </dgm:t>
    </dgm:pt>
    <dgm:pt modelId="{4B392097-B4D4-447F-832A-8A1AF5C33635}" type="parTrans" cxnId="{FBF34256-971B-4C5C-A130-C3E88AF00E9B}">
      <dgm:prSet/>
      <dgm:spPr/>
      <dgm:t>
        <a:bodyPr/>
        <a:lstStyle/>
        <a:p>
          <a:endParaRPr lang="en-US"/>
        </a:p>
      </dgm:t>
    </dgm:pt>
    <dgm:pt modelId="{0D5A6AE5-67E2-42EE-AADB-7628FBF449B8}" type="sibTrans" cxnId="{FBF34256-971B-4C5C-A130-C3E88AF00E9B}">
      <dgm:prSet/>
      <dgm:spPr/>
      <dgm:t>
        <a:bodyPr/>
        <a:lstStyle/>
        <a:p>
          <a:endParaRPr lang="en-US"/>
        </a:p>
      </dgm:t>
    </dgm:pt>
    <dgm:pt modelId="{F818B6D2-BEE0-4725-A098-ABF38F2C1E0F}">
      <dgm:prSet phldrT="[Text]"/>
      <dgm:spPr/>
      <dgm:t>
        <a:bodyPr/>
        <a:lstStyle/>
        <a:p>
          <a:pPr marL="233363" indent="0">
            <a:buNone/>
          </a:pPr>
          <a:endParaRPr lang="en-US" dirty="0"/>
        </a:p>
      </dgm:t>
    </dgm:pt>
    <dgm:pt modelId="{8F8E9DD7-0D22-4E10-9CFC-D844D5190C17}" type="parTrans" cxnId="{DAAB736F-586A-48F8-A2EF-6CAB6691F941}">
      <dgm:prSet/>
      <dgm:spPr/>
      <dgm:t>
        <a:bodyPr/>
        <a:lstStyle/>
        <a:p>
          <a:endParaRPr lang="en-US"/>
        </a:p>
      </dgm:t>
    </dgm:pt>
    <dgm:pt modelId="{E9FB4073-1771-436D-9214-4B5407B95025}" type="sibTrans" cxnId="{DAAB736F-586A-48F8-A2EF-6CAB6691F941}">
      <dgm:prSet/>
      <dgm:spPr/>
      <dgm:t>
        <a:bodyPr/>
        <a:lstStyle/>
        <a:p>
          <a:endParaRPr lang="en-US"/>
        </a:p>
      </dgm:t>
    </dgm:pt>
    <dgm:pt modelId="{FAED2226-F574-4A64-8E8B-B5F42DB96B69}">
      <dgm:prSet/>
      <dgm:spPr/>
      <dgm:t>
        <a:bodyPr/>
        <a:lstStyle/>
        <a:p>
          <a:pPr marL="233363" indent="0">
            <a:buNone/>
          </a:pPr>
          <a:endParaRPr lang="en-US" dirty="0"/>
        </a:p>
      </dgm:t>
    </dgm:pt>
    <dgm:pt modelId="{D76946DC-12E0-4CE8-876A-7A554D71CE26}" type="parTrans" cxnId="{3AE11F84-100E-4F73-9E83-688534CF7862}">
      <dgm:prSet/>
      <dgm:spPr/>
      <dgm:t>
        <a:bodyPr/>
        <a:lstStyle/>
        <a:p>
          <a:endParaRPr lang="en-US"/>
        </a:p>
      </dgm:t>
    </dgm:pt>
    <dgm:pt modelId="{19C5E2D5-15A7-4492-92D6-1C69DC2FA2F6}" type="sibTrans" cxnId="{3AE11F84-100E-4F73-9E83-688534CF7862}">
      <dgm:prSet/>
      <dgm:spPr/>
      <dgm:t>
        <a:bodyPr/>
        <a:lstStyle/>
        <a:p>
          <a:endParaRPr lang="en-US"/>
        </a:p>
      </dgm:t>
    </dgm:pt>
    <dgm:pt modelId="{889207B6-81D5-4E41-89C9-3E6CFEE23486}" type="pres">
      <dgm:prSet presAssocID="{26053491-6D09-49E7-B363-BC5BA9E2A63F}" presName="Name0" presStyleCnt="0">
        <dgm:presLayoutVars>
          <dgm:chMax/>
          <dgm:chPref val="3"/>
          <dgm:dir/>
          <dgm:animOne val="branch"/>
          <dgm:animLvl val="lvl"/>
        </dgm:presLayoutVars>
      </dgm:prSet>
      <dgm:spPr/>
    </dgm:pt>
    <dgm:pt modelId="{C3D01D23-2AF7-4A91-B989-1A2C9C4CCEB3}" type="pres">
      <dgm:prSet presAssocID="{DC65FB9A-5FBC-4EDE-B1DB-37AB0FFFDDB2}" presName="composite" presStyleCnt="0"/>
      <dgm:spPr/>
    </dgm:pt>
    <dgm:pt modelId="{2082ABFF-F4BC-4042-A501-FE1E1495BF36}" type="pres">
      <dgm:prSet presAssocID="{DC65FB9A-5FBC-4EDE-B1DB-37AB0FFFDDB2}" presName="FirstChild" presStyleLbl="revTx" presStyleIdx="0" presStyleCnt="4">
        <dgm:presLayoutVars>
          <dgm:chMax val="0"/>
          <dgm:chPref val="0"/>
          <dgm:bulletEnabled val="1"/>
        </dgm:presLayoutVars>
      </dgm:prSet>
      <dgm:spPr/>
    </dgm:pt>
    <dgm:pt modelId="{AAE9AD4E-D8A7-41E8-BB76-0C3341BD4C8F}" type="pres">
      <dgm:prSet presAssocID="{DC65FB9A-5FBC-4EDE-B1DB-37AB0FFFDDB2}" presName="Parent" presStyleLbl="alignNode1" presStyleIdx="0" presStyleCnt="2">
        <dgm:presLayoutVars>
          <dgm:chMax val="3"/>
          <dgm:chPref val="3"/>
          <dgm:bulletEnabled val="1"/>
        </dgm:presLayoutVars>
      </dgm:prSet>
      <dgm:spPr/>
    </dgm:pt>
    <dgm:pt modelId="{128649CE-D2F2-4C71-9E72-763A282841C5}" type="pres">
      <dgm:prSet presAssocID="{DC65FB9A-5FBC-4EDE-B1DB-37AB0FFFDDB2}" presName="Accent" presStyleLbl="parChTrans1D1" presStyleIdx="0" presStyleCnt="2"/>
      <dgm:spPr/>
    </dgm:pt>
    <dgm:pt modelId="{17F2FAFA-9ED3-4253-A35B-C2C92A06F7A7}" type="pres">
      <dgm:prSet presAssocID="{DC65FB9A-5FBC-4EDE-B1DB-37AB0FFFDDB2}" presName="Child" presStyleLbl="revTx" presStyleIdx="1" presStyleCnt="4" custScaleY="108365">
        <dgm:presLayoutVars>
          <dgm:chMax val="0"/>
          <dgm:chPref val="0"/>
          <dgm:bulletEnabled val="1"/>
        </dgm:presLayoutVars>
      </dgm:prSet>
      <dgm:spPr/>
    </dgm:pt>
    <dgm:pt modelId="{BB1B2C58-45E6-40E9-9ECF-2E15C045D1BC}" type="pres">
      <dgm:prSet presAssocID="{81ADCE71-0824-483A-9C89-02D72AC809AC}" presName="sibTrans" presStyleCnt="0"/>
      <dgm:spPr/>
    </dgm:pt>
    <dgm:pt modelId="{057A93F6-B738-43AB-A8DF-CE0141E0D7FC}" type="pres">
      <dgm:prSet presAssocID="{8D164D5D-6D5F-4646-839A-A6B1BDDFC955}" presName="composite" presStyleCnt="0"/>
      <dgm:spPr/>
    </dgm:pt>
    <dgm:pt modelId="{80B9A001-6FD5-4288-8F13-FD890F605709}" type="pres">
      <dgm:prSet presAssocID="{8D164D5D-6D5F-4646-839A-A6B1BDDFC955}" presName="FirstChild" presStyleLbl="revTx" presStyleIdx="2" presStyleCnt="4">
        <dgm:presLayoutVars>
          <dgm:chMax val="0"/>
          <dgm:chPref val="0"/>
          <dgm:bulletEnabled val="1"/>
        </dgm:presLayoutVars>
      </dgm:prSet>
      <dgm:spPr/>
    </dgm:pt>
    <dgm:pt modelId="{E1F86053-E164-4E37-A0FE-59A540414A10}" type="pres">
      <dgm:prSet presAssocID="{8D164D5D-6D5F-4646-839A-A6B1BDDFC955}" presName="Parent" presStyleLbl="alignNode1" presStyleIdx="1" presStyleCnt="2">
        <dgm:presLayoutVars>
          <dgm:chMax val="3"/>
          <dgm:chPref val="3"/>
          <dgm:bulletEnabled val="1"/>
        </dgm:presLayoutVars>
      </dgm:prSet>
      <dgm:spPr/>
    </dgm:pt>
    <dgm:pt modelId="{17E0D9E5-4D04-458B-921D-777909FEF87A}" type="pres">
      <dgm:prSet presAssocID="{8D164D5D-6D5F-4646-839A-A6B1BDDFC955}" presName="Accent" presStyleLbl="parChTrans1D1" presStyleIdx="1" presStyleCnt="2"/>
      <dgm:spPr/>
    </dgm:pt>
    <dgm:pt modelId="{A29CE398-895D-4B91-BF04-36A7798615A5}" type="pres">
      <dgm:prSet presAssocID="{8D164D5D-6D5F-4646-839A-A6B1BDDFC955}" presName="Child" presStyleLbl="revTx" presStyleIdx="3" presStyleCnt="4">
        <dgm:presLayoutVars>
          <dgm:chMax val="0"/>
          <dgm:chPref val="0"/>
          <dgm:bulletEnabled val="1"/>
        </dgm:presLayoutVars>
      </dgm:prSet>
      <dgm:spPr/>
    </dgm:pt>
  </dgm:ptLst>
  <dgm:cxnLst>
    <dgm:cxn modelId="{6BA66600-56EC-4E86-BD48-8BEC9CF4A318}" srcId="{26053491-6D09-49E7-B363-BC5BA9E2A63F}" destId="{DC65FB9A-5FBC-4EDE-B1DB-37AB0FFFDDB2}" srcOrd="0" destOrd="0" parTransId="{2CDB54B6-5C54-4ED3-899D-2C9168E59A04}" sibTransId="{81ADCE71-0824-483A-9C89-02D72AC809AC}"/>
    <dgm:cxn modelId="{38600718-C86E-4906-BEAA-BBA3324AF069}" srcId="{26053491-6D09-49E7-B363-BC5BA9E2A63F}" destId="{8D164D5D-6D5F-4646-839A-A6B1BDDFC955}" srcOrd="1" destOrd="0" parTransId="{EB0C6FE0-9BE7-47A9-AE58-32098F52342A}" sibTransId="{04BA2659-DFAD-4AE1-94B5-15E327B70900}"/>
    <dgm:cxn modelId="{F9BB4F38-D486-4D28-A74D-53FCCF6FC866}" type="presOf" srcId="{CA462750-B44F-4CCF-BA7B-FAB0D8D3D7E3}" destId="{17F2FAFA-9ED3-4253-A35B-C2C92A06F7A7}" srcOrd="0" destOrd="0" presId="urn:microsoft.com/office/officeart/2011/layout/TabList"/>
    <dgm:cxn modelId="{DC8A4B65-5105-4182-9318-3A239DFED669}" srcId="{DC65FB9A-5FBC-4EDE-B1DB-37AB0FFFDDB2}" destId="{CA462750-B44F-4CCF-BA7B-FAB0D8D3D7E3}" srcOrd="1" destOrd="0" parTransId="{B1A48126-7BBD-462D-ACAC-755DD8E63D3E}" sibTransId="{B5D37825-5E44-4A52-B1F2-E72604F2CCC1}"/>
    <dgm:cxn modelId="{7630B846-98F9-4697-8922-84EAEB181CD6}" type="presOf" srcId="{FAED2226-F574-4A64-8E8B-B5F42DB96B69}" destId="{80B9A001-6FD5-4288-8F13-FD890F605709}" srcOrd="0" destOrd="0" presId="urn:microsoft.com/office/officeart/2011/layout/TabList"/>
    <dgm:cxn modelId="{99713167-00DB-42A5-936A-032778EDF679}" type="presOf" srcId="{D746FBCD-8F9C-433B-9C15-8DB6C5D1F3DC}" destId="{A29CE398-895D-4B91-BF04-36A7798615A5}" srcOrd="0" destOrd="0" presId="urn:microsoft.com/office/officeart/2011/layout/TabList"/>
    <dgm:cxn modelId="{DE5AC247-E68D-498B-BDDF-F848F50BE7CD}" type="presOf" srcId="{8D164D5D-6D5F-4646-839A-A6B1BDDFC955}" destId="{E1F86053-E164-4E37-A0FE-59A540414A10}" srcOrd="0" destOrd="0" presId="urn:microsoft.com/office/officeart/2011/layout/TabList"/>
    <dgm:cxn modelId="{5EC36F68-030C-42E0-AB85-3435C2CFBD8C}" type="presOf" srcId="{26053491-6D09-49E7-B363-BC5BA9E2A63F}" destId="{889207B6-81D5-4E41-89C9-3E6CFEE23486}" srcOrd="0" destOrd="0" presId="urn:microsoft.com/office/officeart/2011/layout/TabList"/>
    <dgm:cxn modelId="{DAAB736F-586A-48F8-A2EF-6CAB6691F941}" srcId="{DC65FB9A-5FBC-4EDE-B1DB-37AB0FFFDDB2}" destId="{F818B6D2-BEE0-4725-A098-ABF38F2C1E0F}" srcOrd="0" destOrd="0" parTransId="{8F8E9DD7-0D22-4E10-9CFC-D844D5190C17}" sibTransId="{E9FB4073-1771-436D-9214-4B5407B95025}"/>
    <dgm:cxn modelId="{FBF34256-971B-4C5C-A130-C3E88AF00E9B}" srcId="{8D164D5D-6D5F-4646-839A-A6B1BDDFC955}" destId="{D746FBCD-8F9C-433B-9C15-8DB6C5D1F3DC}" srcOrd="1" destOrd="0" parTransId="{4B392097-B4D4-447F-832A-8A1AF5C33635}" sibTransId="{0D5A6AE5-67E2-42EE-AADB-7628FBF449B8}"/>
    <dgm:cxn modelId="{3AE11F84-100E-4F73-9E83-688534CF7862}" srcId="{8D164D5D-6D5F-4646-839A-A6B1BDDFC955}" destId="{FAED2226-F574-4A64-8E8B-B5F42DB96B69}" srcOrd="0" destOrd="0" parTransId="{D76946DC-12E0-4CE8-876A-7A554D71CE26}" sibTransId="{19C5E2D5-15A7-4492-92D6-1C69DC2FA2F6}"/>
    <dgm:cxn modelId="{D3E36BAA-D12D-4D7A-ADE9-02049872E2E0}" type="presOf" srcId="{DC65FB9A-5FBC-4EDE-B1DB-37AB0FFFDDB2}" destId="{AAE9AD4E-D8A7-41E8-BB76-0C3341BD4C8F}" srcOrd="0" destOrd="0" presId="urn:microsoft.com/office/officeart/2011/layout/TabList"/>
    <dgm:cxn modelId="{5F3512AF-DD8F-45E6-94A5-8E5672E2CF59}" type="presOf" srcId="{F818B6D2-BEE0-4725-A098-ABF38F2C1E0F}" destId="{2082ABFF-F4BC-4042-A501-FE1E1495BF36}" srcOrd="0" destOrd="0" presId="urn:microsoft.com/office/officeart/2011/layout/TabList"/>
    <dgm:cxn modelId="{8849B4DD-AF01-43FD-9FDD-B901944542C5}" type="presParOf" srcId="{889207B6-81D5-4E41-89C9-3E6CFEE23486}" destId="{C3D01D23-2AF7-4A91-B989-1A2C9C4CCEB3}" srcOrd="0" destOrd="0" presId="urn:microsoft.com/office/officeart/2011/layout/TabList"/>
    <dgm:cxn modelId="{063D24BF-FBB4-415D-9327-D39478FCD4F3}" type="presParOf" srcId="{C3D01D23-2AF7-4A91-B989-1A2C9C4CCEB3}" destId="{2082ABFF-F4BC-4042-A501-FE1E1495BF36}" srcOrd="0" destOrd="0" presId="urn:microsoft.com/office/officeart/2011/layout/TabList"/>
    <dgm:cxn modelId="{B27BF8E4-9039-4330-8342-B78E2CA32368}" type="presParOf" srcId="{C3D01D23-2AF7-4A91-B989-1A2C9C4CCEB3}" destId="{AAE9AD4E-D8A7-41E8-BB76-0C3341BD4C8F}" srcOrd="1" destOrd="0" presId="urn:microsoft.com/office/officeart/2011/layout/TabList"/>
    <dgm:cxn modelId="{353F7320-37B9-4BE0-803D-6DB879B3016F}" type="presParOf" srcId="{C3D01D23-2AF7-4A91-B989-1A2C9C4CCEB3}" destId="{128649CE-D2F2-4C71-9E72-763A282841C5}" srcOrd="2" destOrd="0" presId="urn:microsoft.com/office/officeart/2011/layout/TabList"/>
    <dgm:cxn modelId="{9BF79E56-908E-47B5-A775-56D6C06DF888}" type="presParOf" srcId="{889207B6-81D5-4E41-89C9-3E6CFEE23486}" destId="{17F2FAFA-9ED3-4253-A35B-C2C92A06F7A7}" srcOrd="1" destOrd="0" presId="urn:microsoft.com/office/officeart/2011/layout/TabList"/>
    <dgm:cxn modelId="{18BEE268-6950-4978-A296-4280C09EF98E}" type="presParOf" srcId="{889207B6-81D5-4E41-89C9-3E6CFEE23486}" destId="{BB1B2C58-45E6-40E9-9ECF-2E15C045D1BC}" srcOrd="2" destOrd="0" presId="urn:microsoft.com/office/officeart/2011/layout/TabList"/>
    <dgm:cxn modelId="{207A9EF1-2D71-44AC-851E-5F1A55A6A09C}" type="presParOf" srcId="{889207B6-81D5-4E41-89C9-3E6CFEE23486}" destId="{057A93F6-B738-43AB-A8DF-CE0141E0D7FC}" srcOrd="3" destOrd="0" presId="urn:microsoft.com/office/officeart/2011/layout/TabList"/>
    <dgm:cxn modelId="{F267E56E-19EF-4DE2-8A94-C041A70518E9}" type="presParOf" srcId="{057A93F6-B738-43AB-A8DF-CE0141E0D7FC}" destId="{80B9A001-6FD5-4288-8F13-FD890F605709}" srcOrd="0" destOrd="0" presId="urn:microsoft.com/office/officeart/2011/layout/TabList"/>
    <dgm:cxn modelId="{11702BC6-D224-4769-A898-154C043210F9}" type="presParOf" srcId="{057A93F6-B738-43AB-A8DF-CE0141E0D7FC}" destId="{E1F86053-E164-4E37-A0FE-59A540414A10}" srcOrd="1" destOrd="0" presId="urn:microsoft.com/office/officeart/2011/layout/TabList"/>
    <dgm:cxn modelId="{DB2CDCBA-D82A-46DB-BC31-D62BF2F56E74}" type="presParOf" srcId="{057A93F6-B738-43AB-A8DF-CE0141E0D7FC}" destId="{17E0D9E5-4D04-458B-921D-777909FEF87A}" srcOrd="2" destOrd="0" presId="urn:microsoft.com/office/officeart/2011/layout/TabList"/>
    <dgm:cxn modelId="{7089D547-009E-4D85-ACB5-B68CB8A909FE}" type="presParOf" srcId="{889207B6-81D5-4E41-89C9-3E6CFEE23486}" destId="{A29CE398-895D-4B91-BF04-36A7798615A5}" srcOrd="4"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90CE21D-35CB-48F3-BDB0-3955E26D245F}"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331E20BB-21A4-4390-A985-AB7FC96043B7}">
      <dgm:prSet phldrT="[Text]" custT="1"/>
      <dgm:spPr>
        <a:solidFill>
          <a:srgbClr val="0C2E48"/>
        </a:solidFill>
      </dgm:spPr>
      <dgm:t>
        <a:bodyPr anchor="ctr"/>
        <a:lstStyle/>
        <a:p>
          <a:pPr algn="ctr">
            <a:lnSpc>
              <a:spcPct val="100000"/>
            </a:lnSpc>
            <a:spcAft>
              <a:spcPts val="0"/>
            </a:spcAft>
          </a:pPr>
          <a:r>
            <a:rPr lang="en-US" sz="4000" dirty="0">
              <a:solidFill>
                <a:schemeClr val="bg1"/>
              </a:solidFill>
            </a:rPr>
            <a:t>Anonymous</a:t>
          </a:r>
        </a:p>
        <a:p>
          <a:pPr algn="ctr">
            <a:lnSpc>
              <a:spcPct val="100000"/>
            </a:lnSpc>
            <a:spcAft>
              <a:spcPts val="0"/>
            </a:spcAft>
          </a:pPr>
          <a:r>
            <a:rPr lang="en-US" sz="4000" dirty="0">
              <a:solidFill>
                <a:schemeClr val="bg1"/>
              </a:solidFill>
            </a:rPr>
            <a:t>Final</a:t>
          </a:r>
        </a:p>
        <a:p>
          <a:pPr algn="ctr">
            <a:lnSpc>
              <a:spcPct val="100000"/>
            </a:lnSpc>
            <a:spcAft>
              <a:spcPts val="0"/>
            </a:spcAft>
          </a:pPr>
          <a:r>
            <a:rPr lang="en-US" sz="4000" dirty="0">
              <a:solidFill>
                <a:schemeClr val="bg1"/>
              </a:solidFill>
            </a:rPr>
            <a:t>Determinations</a:t>
          </a:r>
        </a:p>
      </dgm:t>
    </dgm:pt>
    <dgm:pt modelId="{55F48284-CECF-4B7D-8381-291262812492}" type="parTrans" cxnId="{35FFBB3A-5F88-4861-B0A7-C83683AA4B07}">
      <dgm:prSet/>
      <dgm:spPr/>
      <dgm:t>
        <a:bodyPr/>
        <a:lstStyle/>
        <a:p>
          <a:endParaRPr lang="en-US"/>
        </a:p>
      </dgm:t>
    </dgm:pt>
    <dgm:pt modelId="{B8B6FAC1-70F9-4703-BFB8-20B19F9157A0}" type="sibTrans" cxnId="{35FFBB3A-5F88-4861-B0A7-C83683AA4B07}">
      <dgm:prSet/>
      <dgm:spPr/>
      <dgm:t>
        <a:bodyPr/>
        <a:lstStyle/>
        <a:p>
          <a:endParaRPr lang="en-US"/>
        </a:p>
      </dgm:t>
    </dgm:pt>
    <dgm:pt modelId="{60B28A3C-2AA1-4669-BE77-7A03D9934FB1}">
      <dgm:prSet phldrT="[Text]"/>
      <dgm:spPr>
        <a:solidFill>
          <a:schemeClr val="tx2">
            <a:lumMod val="20000"/>
            <a:lumOff val="80000"/>
          </a:schemeClr>
        </a:solidFill>
      </dgm:spPr>
      <dgm:t>
        <a:bodyPr anchor="ctr"/>
        <a:lstStyle/>
        <a:p>
          <a:r>
            <a:rPr lang="en-US" u="sng" dirty="0">
              <a:solidFill>
                <a:srgbClr val="0C2E48"/>
              </a:solidFill>
            </a:rPr>
            <a:t>Anonymous v. Downingtown Area School District</a:t>
          </a:r>
          <a:r>
            <a:rPr lang="en-US" dirty="0">
              <a:solidFill>
                <a:srgbClr val="0C2E48"/>
              </a:solidFill>
            </a:rPr>
            <a:t>, </a:t>
          </a:r>
          <a:br>
            <a:rPr lang="en-US" dirty="0">
              <a:solidFill>
                <a:srgbClr val="0C2E48"/>
              </a:solidFill>
            </a:rPr>
          </a:br>
          <a:r>
            <a:rPr lang="en-US" dirty="0">
              <a:solidFill>
                <a:srgbClr val="0C2E48"/>
              </a:solidFill>
            </a:rPr>
            <a:t>OOR </a:t>
          </a:r>
          <a:r>
            <a:rPr lang="en-US" dirty="0" err="1">
              <a:solidFill>
                <a:srgbClr val="0C2E48"/>
              </a:solidFill>
            </a:rPr>
            <a:t>Dkt</a:t>
          </a:r>
          <a:r>
            <a:rPr lang="en-US" dirty="0">
              <a:solidFill>
                <a:srgbClr val="0C2E48"/>
              </a:solidFill>
            </a:rPr>
            <a:t>. AP 2023-2329</a:t>
          </a:r>
        </a:p>
      </dgm:t>
      <dgm:extLst>
        <a:ext uri="{E40237B7-FDA0-4F09-8148-C483321AD2D9}">
          <dgm14:cNvPr xmlns:dgm14="http://schemas.microsoft.com/office/drawing/2010/diagram" id="0" name="">
            <a:hlinkClick xmlns:r="http://schemas.openxmlformats.org/officeDocument/2006/relationships" r:id="rId1"/>
          </dgm14:cNvPr>
        </a:ext>
      </dgm:extLst>
    </dgm:pt>
    <dgm:pt modelId="{63A89A46-D522-4020-9BD7-8AEDFEFE21AC}" type="parTrans" cxnId="{CBB05536-EE71-432C-AA7B-07515667A78F}">
      <dgm:prSet/>
      <dgm:spPr/>
      <dgm:t>
        <a:bodyPr/>
        <a:lstStyle/>
        <a:p>
          <a:endParaRPr lang="en-US"/>
        </a:p>
      </dgm:t>
    </dgm:pt>
    <dgm:pt modelId="{F0443D4C-A1C6-4BDF-91C8-EE6ABC546F36}" type="sibTrans" cxnId="{CBB05536-EE71-432C-AA7B-07515667A78F}">
      <dgm:prSet/>
      <dgm:spPr/>
      <dgm:t>
        <a:bodyPr/>
        <a:lstStyle/>
        <a:p>
          <a:endParaRPr lang="en-US"/>
        </a:p>
      </dgm:t>
    </dgm:pt>
    <dgm:pt modelId="{AC9A6D49-5C39-4D0A-955B-4B53EBBC6C7F}">
      <dgm:prSet/>
      <dgm:spPr/>
      <dgm:t>
        <a:bodyPr anchor="ctr"/>
        <a:lstStyle/>
        <a:p>
          <a:r>
            <a:rPr lang="en-US" b="0" i="0" dirty="0">
              <a:solidFill>
                <a:srgbClr val="0C2E48"/>
              </a:solidFill>
              <a:effectLst/>
            </a:rPr>
            <a:t>No evidence a person = anonymous and not a requester</a:t>
          </a:r>
        </a:p>
      </dgm:t>
    </dgm:pt>
    <dgm:pt modelId="{D1D0B61D-760A-4555-8EE9-7C288750C6B0}" type="parTrans" cxnId="{6AA4AEFD-3B38-4E2A-BFF3-296A51C710FA}">
      <dgm:prSet/>
      <dgm:spPr/>
      <dgm:t>
        <a:bodyPr/>
        <a:lstStyle/>
        <a:p>
          <a:endParaRPr lang="en-US"/>
        </a:p>
      </dgm:t>
    </dgm:pt>
    <dgm:pt modelId="{A0DF7A87-1BAD-4E8B-A374-EF69B886C90F}" type="sibTrans" cxnId="{6AA4AEFD-3B38-4E2A-BFF3-296A51C710FA}">
      <dgm:prSet/>
      <dgm:spPr/>
      <dgm:t>
        <a:bodyPr/>
        <a:lstStyle/>
        <a:p>
          <a:endParaRPr lang="en-US"/>
        </a:p>
      </dgm:t>
    </dgm:pt>
    <dgm:pt modelId="{FAE67D49-0577-40A7-911A-64B2287FA026}">
      <dgm:prSet/>
      <dgm:spPr>
        <a:solidFill>
          <a:schemeClr val="tx2">
            <a:lumMod val="20000"/>
            <a:lumOff val="80000"/>
          </a:schemeClr>
        </a:solidFill>
      </dgm:spPr>
      <dgm:t>
        <a:bodyPr anchor="ctr"/>
        <a:lstStyle/>
        <a:p>
          <a:r>
            <a:rPr lang="en-US" b="0" i="0" u="sng" dirty="0">
              <a:solidFill>
                <a:srgbClr val="0C2E48"/>
              </a:solidFill>
              <a:effectLst/>
            </a:rPr>
            <a:t>Industry Residents v. Industry Borough Municipal Authority</a:t>
          </a:r>
          <a:r>
            <a:rPr lang="en-US" b="0" i="0" dirty="0">
              <a:solidFill>
                <a:srgbClr val="0C2E48"/>
              </a:solidFill>
              <a:effectLst/>
            </a:rPr>
            <a:t>, </a:t>
          </a:r>
          <a:r>
            <a:rPr lang="en-US" dirty="0">
              <a:solidFill>
                <a:srgbClr val="0C2E48"/>
              </a:solidFill>
            </a:rPr>
            <a:t>OOR </a:t>
          </a:r>
          <a:r>
            <a:rPr lang="en-US" dirty="0" err="1">
              <a:solidFill>
                <a:srgbClr val="0C2E48"/>
              </a:solidFill>
            </a:rPr>
            <a:t>Dkt</a:t>
          </a:r>
          <a:r>
            <a:rPr lang="en-US" dirty="0">
              <a:solidFill>
                <a:srgbClr val="0C2E48"/>
              </a:solidFill>
            </a:rPr>
            <a:t>. AP </a:t>
          </a:r>
          <a:r>
            <a:rPr lang="en-US" b="0" i="0" dirty="0" err="1">
              <a:solidFill>
                <a:srgbClr val="0C2E48"/>
              </a:solidFill>
              <a:effectLst/>
            </a:rPr>
            <a:t>AP</a:t>
          </a:r>
          <a:r>
            <a:rPr lang="en-US" b="0" i="0" dirty="0">
              <a:solidFill>
                <a:srgbClr val="0C2E48"/>
              </a:solidFill>
              <a:effectLst/>
            </a:rPr>
            <a:t> 2023-1439</a:t>
          </a:r>
          <a:endParaRPr lang="en-US" dirty="0">
            <a:solidFill>
              <a:srgbClr val="0C2E48"/>
            </a:solidFill>
          </a:endParaRPr>
        </a:p>
      </dgm:t>
      <dgm:extLst>
        <a:ext uri="{E40237B7-FDA0-4F09-8148-C483321AD2D9}">
          <dgm14:cNvPr xmlns:dgm14="http://schemas.microsoft.com/office/drawing/2010/diagram" id="0" name="">
            <a:hlinkClick xmlns:r="http://schemas.openxmlformats.org/officeDocument/2006/relationships" r:id="rId2"/>
          </dgm14:cNvPr>
        </a:ext>
      </dgm:extLst>
    </dgm:pt>
    <dgm:pt modelId="{99AB314B-60B4-4BA2-954A-001A7E7DD144}" type="parTrans" cxnId="{8A32AD53-4FAB-4F71-B236-9FB9D4DEF6C3}">
      <dgm:prSet/>
      <dgm:spPr/>
      <dgm:t>
        <a:bodyPr/>
        <a:lstStyle/>
        <a:p>
          <a:endParaRPr lang="en-US"/>
        </a:p>
      </dgm:t>
    </dgm:pt>
    <dgm:pt modelId="{6DB6BE37-F3B7-4D12-83BC-BA9FDDAAAFAA}" type="sibTrans" cxnId="{8A32AD53-4FAB-4F71-B236-9FB9D4DEF6C3}">
      <dgm:prSet/>
      <dgm:spPr/>
      <dgm:t>
        <a:bodyPr/>
        <a:lstStyle/>
        <a:p>
          <a:endParaRPr lang="en-US"/>
        </a:p>
      </dgm:t>
    </dgm:pt>
    <dgm:pt modelId="{CEB1A482-8335-492F-BCEC-00E9F0B3433B}">
      <dgm:prSet/>
      <dgm:spPr/>
      <dgm:t>
        <a:bodyPr anchor="ctr"/>
        <a:lstStyle/>
        <a:p>
          <a:r>
            <a:rPr lang="en-US" dirty="0">
              <a:solidFill>
                <a:srgbClr val="0C2E48"/>
              </a:solidFill>
            </a:rPr>
            <a:t>No name included, no known legal entity, not a person = anonymous </a:t>
          </a:r>
        </a:p>
      </dgm:t>
    </dgm:pt>
    <dgm:pt modelId="{ED28F053-8B51-4952-A925-6FBF6B7E45D1}" type="parTrans" cxnId="{D7426765-01F2-439F-9E04-0A22D1002880}">
      <dgm:prSet/>
      <dgm:spPr/>
      <dgm:t>
        <a:bodyPr/>
        <a:lstStyle/>
        <a:p>
          <a:endParaRPr lang="en-US"/>
        </a:p>
      </dgm:t>
    </dgm:pt>
    <dgm:pt modelId="{AF813A6F-584B-4492-95CF-6FE4AF400F27}" type="sibTrans" cxnId="{D7426765-01F2-439F-9E04-0A22D1002880}">
      <dgm:prSet/>
      <dgm:spPr/>
      <dgm:t>
        <a:bodyPr/>
        <a:lstStyle/>
        <a:p>
          <a:endParaRPr lang="en-US"/>
        </a:p>
      </dgm:t>
    </dgm:pt>
    <dgm:pt modelId="{D018145E-77BF-43A8-95A6-B574D3303F49}">
      <dgm:prSet/>
      <dgm:spPr>
        <a:solidFill>
          <a:schemeClr val="tx2">
            <a:lumMod val="20000"/>
            <a:lumOff val="80000"/>
          </a:schemeClr>
        </a:solidFill>
      </dgm:spPr>
      <dgm:t>
        <a:bodyPr anchor="ctr"/>
        <a:lstStyle/>
        <a:p>
          <a:r>
            <a:rPr lang="en-US" u="sng" dirty="0">
              <a:solidFill>
                <a:srgbClr val="0C2E48"/>
              </a:solidFill>
            </a:rPr>
            <a:t>Concerned Citizens of West Easton v. West Easton Borough</a:t>
          </a:r>
          <a:r>
            <a:rPr lang="en-US" dirty="0">
              <a:solidFill>
                <a:srgbClr val="0C2E48"/>
              </a:solidFill>
            </a:rPr>
            <a:t>, OOR </a:t>
          </a:r>
          <a:r>
            <a:rPr lang="en-US" dirty="0" err="1">
              <a:solidFill>
                <a:srgbClr val="0C2E48"/>
              </a:solidFill>
            </a:rPr>
            <a:t>Dkt</a:t>
          </a:r>
          <a:r>
            <a:rPr lang="en-US" dirty="0">
              <a:solidFill>
                <a:srgbClr val="0C2E48"/>
              </a:solidFill>
            </a:rPr>
            <a:t>. AP </a:t>
          </a:r>
          <a:r>
            <a:rPr lang="en-US" dirty="0" err="1">
              <a:solidFill>
                <a:srgbClr val="0C2E48"/>
              </a:solidFill>
            </a:rPr>
            <a:t>AP</a:t>
          </a:r>
          <a:r>
            <a:rPr lang="en-US" dirty="0">
              <a:solidFill>
                <a:srgbClr val="0C2E48"/>
              </a:solidFill>
            </a:rPr>
            <a:t> 2013-0246</a:t>
          </a:r>
          <a:endParaRPr lang="en-US" b="0" i="0" dirty="0">
            <a:solidFill>
              <a:srgbClr val="0C2E48"/>
            </a:solidFill>
            <a:effectLst/>
          </a:endParaRPr>
        </a:p>
      </dgm:t>
      <dgm:extLst>
        <a:ext uri="{E40237B7-FDA0-4F09-8148-C483321AD2D9}">
          <dgm14:cNvPr xmlns:dgm14="http://schemas.microsoft.com/office/drawing/2010/diagram" id="0" name="">
            <a:hlinkClick xmlns:r="http://schemas.openxmlformats.org/officeDocument/2006/relationships" r:id="rId3"/>
          </dgm14:cNvPr>
        </a:ext>
      </dgm:extLst>
    </dgm:pt>
    <dgm:pt modelId="{0371440F-948B-4DDC-91BE-116C23615538}" type="parTrans" cxnId="{9F4E0E1F-3BB4-4F8F-AE9B-C11B87C5DC33}">
      <dgm:prSet/>
      <dgm:spPr/>
      <dgm:t>
        <a:bodyPr/>
        <a:lstStyle/>
        <a:p>
          <a:endParaRPr lang="en-US"/>
        </a:p>
      </dgm:t>
    </dgm:pt>
    <dgm:pt modelId="{5588F2F3-6E7D-48B0-A85C-9B8261CE6B16}" type="sibTrans" cxnId="{9F4E0E1F-3BB4-4F8F-AE9B-C11B87C5DC33}">
      <dgm:prSet/>
      <dgm:spPr/>
      <dgm:t>
        <a:bodyPr/>
        <a:lstStyle/>
        <a:p>
          <a:endParaRPr lang="en-US"/>
        </a:p>
      </dgm:t>
    </dgm:pt>
    <dgm:pt modelId="{AA10D8C5-3100-4E45-A284-45BF46473C56}">
      <dgm:prSet/>
      <dgm:spPr/>
      <dgm:t>
        <a:bodyPr anchor="ctr"/>
        <a:lstStyle/>
        <a:p>
          <a:r>
            <a:rPr lang="en-US" dirty="0">
              <a:solidFill>
                <a:srgbClr val="0C2E48"/>
              </a:solidFill>
            </a:rPr>
            <a:t>No legal entity of “Concerned Citizens of West Easton”, not a person = anonymous</a:t>
          </a:r>
        </a:p>
      </dgm:t>
    </dgm:pt>
    <dgm:pt modelId="{B1DD68DC-DEBC-4D90-876B-942C48C25984}" type="parTrans" cxnId="{BCFCCE18-9EF0-410E-946A-A9DC2DE7E442}">
      <dgm:prSet/>
      <dgm:spPr/>
      <dgm:t>
        <a:bodyPr/>
        <a:lstStyle/>
        <a:p>
          <a:endParaRPr lang="en-US"/>
        </a:p>
      </dgm:t>
    </dgm:pt>
    <dgm:pt modelId="{FB39B5AD-A10B-4F45-9169-5100992A2152}" type="sibTrans" cxnId="{BCFCCE18-9EF0-410E-946A-A9DC2DE7E442}">
      <dgm:prSet/>
      <dgm:spPr/>
      <dgm:t>
        <a:bodyPr/>
        <a:lstStyle/>
        <a:p>
          <a:endParaRPr lang="en-US"/>
        </a:p>
      </dgm:t>
    </dgm:pt>
    <dgm:pt modelId="{D37345AC-CAE2-4C0D-9263-2AAE16FD0713}" type="pres">
      <dgm:prSet presAssocID="{490CE21D-35CB-48F3-BDB0-3955E26D245F}" presName="vert0" presStyleCnt="0">
        <dgm:presLayoutVars>
          <dgm:dir/>
          <dgm:animOne val="branch"/>
          <dgm:animLvl val="lvl"/>
        </dgm:presLayoutVars>
      </dgm:prSet>
      <dgm:spPr/>
    </dgm:pt>
    <dgm:pt modelId="{59954169-5BD9-4875-B67C-C57885665BB6}" type="pres">
      <dgm:prSet presAssocID="{331E20BB-21A4-4390-A985-AB7FC96043B7}" presName="thickLine" presStyleLbl="alignNode1" presStyleIdx="0" presStyleCnt="1"/>
      <dgm:spPr>
        <a:ln>
          <a:solidFill>
            <a:srgbClr val="0C2E48"/>
          </a:solidFill>
        </a:ln>
      </dgm:spPr>
    </dgm:pt>
    <dgm:pt modelId="{924DD355-80D1-44D2-9C0F-4F5FD86265C6}" type="pres">
      <dgm:prSet presAssocID="{331E20BB-21A4-4390-A985-AB7FC96043B7}" presName="horz1" presStyleCnt="0"/>
      <dgm:spPr/>
    </dgm:pt>
    <dgm:pt modelId="{9919742D-15F0-44F3-96EB-4295FFD625EA}" type="pres">
      <dgm:prSet presAssocID="{331E20BB-21A4-4390-A985-AB7FC96043B7}" presName="tx1" presStyleLbl="revTx" presStyleIdx="0" presStyleCnt="7" custScaleX="205324"/>
      <dgm:spPr/>
    </dgm:pt>
    <dgm:pt modelId="{FCE349FB-D2F3-4CD0-99B4-A4978C60B7FD}" type="pres">
      <dgm:prSet presAssocID="{331E20BB-21A4-4390-A985-AB7FC96043B7}" presName="vert1" presStyleCnt="0"/>
      <dgm:spPr/>
    </dgm:pt>
    <dgm:pt modelId="{1BE1FF19-E835-4BCB-B58A-0F3C25928707}" type="pres">
      <dgm:prSet presAssocID="{60B28A3C-2AA1-4669-BE77-7A03D9934FB1}" presName="vertSpace2a" presStyleCnt="0"/>
      <dgm:spPr/>
    </dgm:pt>
    <dgm:pt modelId="{420562EC-E6D7-434A-A30D-8DAE0A50957C}" type="pres">
      <dgm:prSet presAssocID="{60B28A3C-2AA1-4669-BE77-7A03D9934FB1}" presName="horz2" presStyleCnt="0"/>
      <dgm:spPr/>
    </dgm:pt>
    <dgm:pt modelId="{557BC5C4-77B2-4252-A684-7500293CCA82}" type="pres">
      <dgm:prSet presAssocID="{60B28A3C-2AA1-4669-BE77-7A03D9934FB1}" presName="horzSpace2" presStyleCnt="0"/>
      <dgm:spPr/>
    </dgm:pt>
    <dgm:pt modelId="{C64EDACF-8DF8-4C90-B7B3-05743BBBDA2D}" type="pres">
      <dgm:prSet presAssocID="{60B28A3C-2AA1-4669-BE77-7A03D9934FB1}" presName="tx2" presStyleLbl="revTx" presStyleIdx="1" presStyleCnt="7" custScaleX="106817"/>
      <dgm:spPr/>
    </dgm:pt>
    <dgm:pt modelId="{05777146-96EF-4565-9776-73CB6F5E6E4B}" type="pres">
      <dgm:prSet presAssocID="{60B28A3C-2AA1-4669-BE77-7A03D9934FB1}" presName="vert2" presStyleCnt="0"/>
      <dgm:spPr/>
    </dgm:pt>
    <dgm:pt modelId="{FDAF989D-F38E-4B0E-B4F2-0936FEC98816}" type="pres">
      <dgm:prSet presAssocID="{AC9A6D49-5C39-4D0A-955B-4B53EBBC6C7F}" presName="horz3" presStyleCnt="0"/>
      <dgm:spPr/>
    </dgm:pt>
    <dgm:pt modelId="{4F35E1BF-E4B4-449D-B57D-0ABDE28A1477}" type="pres">
      <dgm:prSet presAssocID="{AC9A6D49-5C39-4D0A-955B-4B53EBBC6C7F}" presName="horzSpace3" presStyleCnt="0"/>
      <dgm:spPr/>
    </dgm:pt>
    <dgm:pt modelId="{B071EE0A-8F35-4B12-AB71-052646A9748E}" type="pres">
      <dgm:prSet presAssocID="{AC9A6D49-5C39-4D0A-955B-4B53EBBC6C7F}" presName="tx3" presStyleLbl="revTx" presStyleIdx="2" presStyleCnt="7"/>
      <dgm:spPr/>
    </dgm:pt>
    <dgm:pt modelId="{1C5FFA46-AEC2-4ED3-B4AB-BFFC8F78A8D8}" type="pres">
      <dgm:prSet presAssocID="{AC9A6D49-5C39-4D0A-955B-4B53EBBC6C7F}" presName="vert3" presStyleCnt="0"/>
      <dgm:spPr/>
    </dgm:pt>
    <dgm:pt modelId="{3E70ABC9-AB24-4093-9B1D-56B1D9A38CEF}" type="pres">
      <dgm:prSet presAssocID="{60B28A3C-2AA1-4669-BE77-7A03D9934FB1}" presName="thinLine2b" presStyleLbl="callout" presStyleIdx="0" presStyleCnt="3"/>
      <dgm:spPr/>
    </dgm:pt>
    <dgm:pt modelId="{0E8758D5-D34F-4D53-95B1-D0A8983C5A06}" type="pres">
      <dgm:prSet presAssocID="{60B28A3C-2AA1-4669-BE77-7A03D9934FB1}" presName="vertSpace2b" presStyleCnt="0"/>
      <dgm:spPr/>
    </dgm:pt>
    <dgm:pt modelId="{81A05051-987F-4CDD-B30A-174ED76EED13}" type="pres">
      <dgm:prSet presAssocID="{FAE67D49-0577-40A7-911A-64B2287FA026}" presName="horz2" presStyleCnt="0"/>
      <dgm:spPr/>
    </dgm:pt>
    <dgm:pt modelId="{391A1219-DCA3-44D5-8651-7B7D87A3CBAF}" type="pres">
      <dgm:prSet presAssocID="{FAE67D49-0577-40A7-911A-64B2287FA026}" presName="horzSpace2" presStyleCnt="0"/>
      <dgm:spPr/>
    </dgm:pt>
    <dgm:pt modelId="{D0558EA3-7C2D-4994-88E4-E0003C15B010}" type="pres">
      <dgm:prSet presAssocID="{FAE67D49-0577-40A7-911A-64B2287FA026}" presName="tx2" presStyleLbl="revTx" presStyleIdx="3" presStyleCnt="7" custScaleX="106817"/>
      <dgm:spPr/>
    </dgm:pt>
    <dgm:pt modelId="{CD5F7D37-78B0-4B8B-B21A-320E680CE68B}" type="pres">
      <dgm:prSet presAssocID="{FAE67D49-0577-40A7-911A-64B2287FA026}" presName="vert2" presStyleCnt="0"/>
      <dgm:spPr/>
    </dgm:pt>
    <dgm:pt modelId="{3B1E8FCF-FDB5-48A0-A413-558AFE080178}" type="pres">
      <dgm:prSet presAssocID="{CEB1A482-8335-492F-BCEC-00E9F0B3433B}" presName="horz3" presStyleCnt="0"/>
      <dgm:spPr/>
    </dgm:pt>
    <dgm:pt modelId="{1DEFF2BE-5BAB-4E5A-9713-35E729AC6848}" type="pres">
      <dgm:prSet presAssocID="{CEB1A482-8335-492F-BCEC-00E9F0B3433B}" presName="horzSpace3" presStyleCnt="0"/>
      <dgm:spPr/>
    </dgm:pt>
    <dgm:pt modelId="{0A3ADC74-164A-4D77-8126-E8F306267A86}" type="pres">
      <dgm:prSet presAssocID="{CEB1A482-8335-492F-BCEC-00E9F0B3433B}" presName="tx3" presStyleLbl="revTx" presStyleIdx="4" presStyleCnt="7"/>
      <dgm:spPr/>
    </dgm:pt>
    <dgm:pt modelId="{7ACB0837-9CF5-49D4-914D-B458ACE95988}" type="pres">
      <dgm:prSet presAssocID="{CEB1A482-8335-492F-BCEC-00E9F0B3433B}" presName="vert3" presStyleCnt="0"/>
      <dgm:spPr/>
    </dgm:pt>
    <dgm:pt modelId="{7A67F862-553B-4759-8B77-A340E6772A22}" type="pres">
      <dgm:prSet presAssocID="{FAE67D49-0577-40A7-911A-64B2287FA026}" presName="thinLine2b" presStyleLbl="callout" presStyleIdx="1" presStyleCnt="3"/>
      <dgm:spPr/>
    </dgm:pt>
    <dgm:pt modelId="{A8DDF3CF-0646-412F-9621-E80A8F31222C}" type="pres">
      <dgm:prSet presAssocID="{FAE67D49-0577-40A7-911A-64B2287FA026}" presName="vertSpace2b" presStyleCnt="0"/>
      <dgm:spPr/>
    </dgm:pt>
    <dgm:pt modelId="{8E3E5B30-83E4-4AB1-929A-734F86168DA5}" type="pres">
      <dgm:prSet presAssocID="{D018145E-77BF-43A8-95A6-B574D3303F49}" presName="horz2" presStyleCnt="0"/>
      <dgm:spPr/>
    </dgm:pt>
    <dgm:pt modelId="{CE59DCDE-47CC-4F67-9BBF-419007826D95}" type="pres">
      <dgm:prSet presAssocID="{D018145E-77BF-43A8-95A6-B574D3303F49}" presName="horzSpace2" presStyleCnt="0"/>
      <dgm:spPr/>
    </dgm:pt>
    <dgm:pt modelId="{E49C2FBF-724C-4792-BEB0-DC50D23D4EB0}" type="pres">
      <dgm:prSet presAssocID="{D018145E-77BF-43A8-95A6-B574D3303F49}" presName="tx2" presStyleLbl="revTx" presStyleIdx="5" presStyleCnt="7" custScaleX="106817"/>
      <dgm:spPr/>
    </dgm:pt>
    <dgm:pt modelId="{7A9CC856-775D-407F-A298-48CC6CCB7969}" type="pres">
      <dgm:prSet presAssocID="{D018145E-77BF-43A8-95A6-B574D3303F49}" presName="vert2" presStyleCnt="0"/>
      <dgm:spPr/>
    </dgm:pt>
    <dgm:pt modelId="{204A2409-E5FB-406E-81D8-FD50780D04DD}" type="pres">
      <dgm:prSet presAssocID="{AA10D8C5-3100-4E45-A284-45BF46473C56}" presName="horz3" presStyleCnt="0"/>
      <dgm:spPr/>
    </dgm:pt>
    <dgm:pt modelId="{DC93A9B9-349F-48F5-8DF1-49D378BDF1F3}" type="pres">
      <dgm:prSet presAssocID="{AA10D8C5-3100-4E45-A284-45BF46473C56}" presName="horzSpace3" presStyleCnt="0"/>
      <dgm:spPr/>
    </dgm:pt>
    <dgm:pt modelId="{E796667C-1C81-43DD-A5A3-D54F2F8E822E}" type="pres">
      <dgm:prSet presAssocID="{AA10D8C5-3100-4E45-A284-45BF46473C56}" presName="tx3" presStyleLbl="revTx" presStyleIdx="6" presStyleCnt="7"/>
      <dgm:spPr/>
    </dgm:pt>
    <dgm:pt modelId="{84E9AFF5-DE8C-48B4-A102-0B420184083B}" type="pres">
      <dgm:prSet presAssocID="{AA10D8C5-3100-4E45-A284-45BF46473C56}" presName="vert3" presStyleCnt="0"/>
      <dgm:spPr/>
    </dgm:pt>
    <dgm:pt modelId="{882B65A5-8A91-4F9E-9EFB-C3F34E023717}" type="pres">
      <dgm:prSet presAssocID="{D018145E-77BF-43A8-95A6-B574D3303F49}" presName="thinLine2b" presStyleLbl="callout" presStyleIdx="2" presStyleCnt="3"/>
      <dgm:spPr/>
    </dgm:pt>
    <dgm:pt modelId="{D8435E30-700E-47DA-81C2-44228FE84EAB}" type="pres">
      <dgm:prSet presAssocID="{D018145E-77BF-43A8-95A6-B574D3303F49}" presName="vertSpace2b" presStyleCnt="0"/>
      <dgm:spPr/>
    </dgm:pt>
  </dgm:ptLst>
  <dgm:cxnLst>
    <dgm:cxn modelId="{38013201-08D5-4066-8399-B96A710B4025}" type="presOf" srcId="{331E20BB-21A4-4390-A985-AB7FC96043B7}" destId="{9919742D-15F0-44F3-96EB-4295FFD625EA}" srcOrd="0" destOrd="0" presId="urn:microsoft.com/office/officeart/2008/layout/LinedList"/>
    <dgm:cxn modelId="{BCFCCE18-9EF0-410E-946A-A9DC2DE7E442}" srcId="{D018145E-77BF-43A8-95A6-B574D3303F49}" destId="{AA10D8C5-3100-4E45-A284-45BF46473C56}" srcOrd="0" destOrd="0" parTransId="{B1DD68DC-DEBC-4D90-876B-942C48C25984}" sibTransId="{FB39B5AD-A10B-4F45-9169-5100992A2152}"/>
    <dgm:cxn modelId="{9F4E0E1F-3BB4-4F8F-AE9B-C11B87C5DC33}" srcId="{331E20BB-21A4-4390-A985-AB7FC96043B7}" destId="{D018145E-77BF-43A8-95A6-B574D3303F49}" srcOrd="2" destOrd="0" parTransId="{0371440F-948B-4DDC-91BE-116C23615538}" sibTransId="{5588F2F3-6E7D-48B0-A85C-9B8261CE6B16}"/>
    <dgm:cxn modelId="{0FBA8723-D019-4692-8305-5BDEDCFD519A}" type="presOf" srcId="{AC9A6D49-5C39-4D0A-955B-4B53EBBC6C7F}" destId="{B071EE0A-8F35-4B12-AB71-052646A9748E}" srcOrd="0" destOrd="0" presId="urn:microsoft.com/office/officeart/2008/layout/LinedList"/>
    <dgm:cxn modelId="{CBB05536-EE71-432C-AA7B-07515667A78F}" srcId="{331E20BB-21A4-4390-A985-AB7FC96043B7}" destId="{60B28A3C-2AA1-4669-BE77-7A03D9934FB1}" srcOrd="0" destOrd="0" parTransId="{63A89A46-D522-4020-9BD7-8AEDFEFE21AC}" sibTransId="{F0443D4C-A1C6-4BDF-91C8-EE6ABC546F36}"/>
    <dgm:cxn modelId="{35FFBB3A-5F88-4861-B0A7-C83683AA4B07}" srcId="{490CE21D-35CB-48F3-BDB0-3955E26D245F}" destId="{331E20BB-21A4-4390-A985-AB7FC96043B7}" srcOrd="0" destOrd="0" parTransId="{55F48284-CECF-4B7D-8381-291262812492}" sibTransId="{B8B6FAC1-70F9-4703-BFB8-20B19F9157A0}"/>
    <dgm:cxn modelId="{C981E23D-8C4E-4332-BEA7-0D273DFB5DF5}" type="presOf" srcId="{FAE67D49-0577-40A7-911A-64B2287FA026}" destId="{D0558EA3-7C2D-4994-88E4-E0003C15B010}" srcOrd="0" destOrd="0" presId="urn:microsoft.com/office/officeart/2008/layout/LinedList"/>
    <dgm:cxn modelId="{6A8AD261-AEC0-4A8B-9D81-3203399059B5}" type="presOf" srcId="{490CE21D-35CB-48F3-BDB0-3955E26D245F}" destId="{D37345AC-CAE2-4C0D-9263-2AAE16FD0713}" srcOrd="0" destOrd="0" presId="urn:microsoft.com/office/officeart/2008/layout/LinedList"/>
    <dgm:cxn modelId="{D7426765-01F2-439F-9E04-0A22D1002880}" srcId="{FAE67D49-0577-40A7-911A-64B2287FA026}" destId="{CEB1A482-8335-492F-BCEC-00E9F0B3433B}" srcOrd="0" destOrd="0" parTransId="{ED28F053-8B51-4952-A925-6FBF6B7E45D1}" sibTransId="{AF813A6F-584B-4492-95CF-6FE4AF400F27}"/>
    <dgm:cxn modelId="{2DF37047-F228-4E82-99E6-BDF6FCD658A2}" type="presOf" srcId="{60B28A3C-2AA1-4669-BE77-7A03D9934FB1}" destId="{C64EDACF-8DF8-4C90-B7B3-05743BBBDA2D}" srcOrd="0" destOrd="0" presId="urn:microsoft.com/office/officeart/2008/layout/LinedList"/>
    <dgm:cxn modelId="{8A32AD53-4FAB-4F71-B236-9FB9D4DEF6C3}" srcId="{331E20BB-21A4-4390-A985-AB7FC96043B7}" destId="{FAE67D49-0577-40A7-911A-64B2287FA026}" srcOrd="1" destOrd="0" parTransId="{99AB314B-60B4-4BA2-954A-001A7E7DD144}" sibTransId="{6DB6BE37-F3B7-4D12-83BC-BA9FDDAAAFAA}"/>
    <dgm:cxn modelId="{FF9A2B59-CE67-49F1-8260-EC57293DA871}" type="presOf" srcId="{D018145E-77BF-43A8-95A6-B574D3303F49}" destId="{E49C2FBF-724C-4792-BEB0-DC50D23D4EB0}" srcOrd="0" destOrd="0" presId="urn:microsoft.com/office/officeart/2008/layout/LinedList"/>
    <dgm:cxn modelId="{5EA37579-9876-48B4-874A-F5F981E5E67A}" type="presOf" srcId="{CEB1A482-8335-492F-BCEC-00E9F0B3433B}" destId="{0A3ADC74-164A-4D77-8126-E8F306267A86}" srcOrd="0" destOrd="0" presId="urn:microsoft.com/office/officeart/2008/layout/LinedList"/>
    <dgm:cxn modelId="{B1A5F3C9-CA05-4102-BEF3-EF9EE79FFDBC}" type="presOf" srcId="{AA10D8C5-3100-4E45-A284-45BF46473C56}" destId="{E796667C-1C81-43DD-A5A3-D54F2F8E822E}" srcOrd="0" destOrd="0" presId="urn:microsoft.com/office/officeart/2008/layout/LinedList"/>
    <dgm:cxn modelId="{6AA4AEFD-3B38-4E2A-BFF3-296A51C710FA}" srcId="{60B28A3C-2AA1-4669-BE77-7A03D9934FB1}" destId="{AC9A6D49-5C39-4D0A-955B-4B53EBBC6C7F}" srcOrd="0" destOrd="0" parTransId="{D1D0B61D-760A-4555-8EE9-7C288750C6B0}" sibTransId="{A0DF7A87-1BAD-4E8B-A374-EF69B886C90F}"/>
    <dgm:cxn modelId="{294CBF91-EDAC-4667-9AC3-B79EE701E491}" type="presParOf" srcId="{D37345AC-CAE2-4C0D-9263-2AAE16FD0713}" destId="{59954169-5BD9-4875-B67C-C57885665BB6}" srcOrd="0" destOrd="0" presId="urn:microsoft.com/office/officeart/2008/layout/LinedList"/>
    <dgm:cxn modelId="{4C5637BE-1376-463C-9F45-DDF8C8065C3B}" type="presParOf" srcId="{D37345AC-CAE2-4C0D-9263-2AAE16FD0713}" destId="{924DD355-80D1-44D2-9C0F-4F5FD86265C6}" srcOrd="1" destOrd="0" presId="urn:microsoft.com/office/officeart/2008/layout/LinedList"/>
    <dgm:cxn modelId="{34A37D64-5B62-4149-921A-AEC37846F930}" type="presParOf" srcId="{924DD355-80D1-44D2-9C0F-4F5FD86265C6}" destId="{9919742D-15F0-44F3-96EB-4295FFD625EA}" srcOrd="0" destOrd="0" presId="urn:microsoft.com/office/officeart/2008/layout/LinedList"/>
    <dgm:cxn modelId="{C8F5D6E7-8A3F-40F9-8743-DE93739F1D02}" type="presParOf" srcId="{924DD355-80D1-44D2-9C0F-4F5FD86265C6}" destId="{FCE349FB-D2F3-4CD0-99B4-A4978C60B7FD}" srcOrd="1" destOrd="0" presId="urn:microsoft.com/office/officeart/2008/layout/LinedList"/>
    <dgm:cxn modelId="{6B9D2DB1-2C8E-4D93-8B19-8F37390EECDE}" type="presParOf" srcId="{FCE349FB-D2F3-4CD0-99B4-A4978C60B7FD}" destId="{1BE1FF19-E835-4BCB-B58A-0F3C25928707}" srcOrd="0" destOrd="0" presId="urn:microsoft.com/office/officeart/2008/layout/LinedList"/>
    <dgm:cxn modelId="{8A54D834-306A-428B-8CC4-5928FA6EDCC1}" type="presParOf" srcId="{FCE349FB-D2F3-4CD0-99B4-A4978C60B7FD}" destId="{420562EC-E6D7-434A-A30D-8DAE0A50957C}" srcOrd="1" destOrd="0" presId="urn:microsoft.com/office/officeart/2008/layout/LinedList"/>
    <dgm:cxn modelId="{54038ACE-6AF2-4929-854C-7DE437A4FEB1}" type="presParOf" srcId="{420562EC-E6D7-434A-A30D-8DAE0A50957C}" destId="{557BC5C4-77B2-4252-A684-7500293CCA82}" srcOrd="0" destOrd="0" presId="urn:microsoft.com/office/officeart/2008/layout/LinedList"/>
    <dgm:cxn modelId="{941DBF71-92C3-4F4F-A557-466C0D2C1CE0}" type="presParOf" srcId="{420562EC-E6D7-434A-A30D-8DAE0A50957C}" destId="{C64EDACF-8DF8-4C90-B7B3-05743BBBDA2D}" srcOrd="1" destOrd="0" presId="urn:microsoft.com/office/officeart/2008/layout/LinedList"/>
    <dgm:cxn modelId="{A46CC020-0268-4D40-B54A-CF8397395EBF}" type="presParOf" srcId="{420562EC-E6D7-434A-A30D-8DAE0A50957C}" destId="{05777146-96EF-4565-9776-73CB6F5E6E4B}" srcOrd="2" destOrd="0" presId="urn:microsoft.com/office/officeart/2008/layout/LinedList"/>
    <dgm:cxn modelId="{D82CB803-2CCD-418D-9E92-410C68DD1D35}" type="presParOf" srcId="{05777146-96EF-4565-9776-73CB6F5E6E4B}" destId="{FDAF989D-F38E-4B0E-B4F2-0936FEC98816}" srcOrd="0" destOrd="0" presId="urn:microsoft.com/office/officeart/2008/layout/LinedList"/>
    <dgm:cxn modelId="{B2C016D7-0EE5-4A4F-AFA4-25164349DAD1}" type="presParOf" srcId="{FDAF989D-F38E-4B0E-B4F2-0936FEC98816}" destId="{4F35E1BF-E4B4-449D-B57D-0ABDE28A1477}" srcOrd="0" destOrd="0" presId="urn:microsoft.com/office/officeart/2008/layout/LinedList"/>
    <dgm:cxn modelId="{87901D4C-43B2-48FE-B09A-2708FD6FAD04}" type="presParOf" srcId="{FDAF989D-F38E-4B0E-B4F2-0936FEC98816}" destId="{B071EE0A-8F35-4B12-AB71-052646A9748E}" srcOrd="1" destOrd="0" presId="urn:microsoft.com/office/officeart/2008/layout/LinedList"/>
    <dgm:cxn modelId="{3BED90AE-0DD2-4369-B410-5FE5B91CC115}" type="presParOf" srcId="{FDAF989D-F38E-4B0E-B4F2-0936FEC98816}" destId="{1C5FFA46-AEC2-4ED3-B4AB-BFFC8F78A8D8}" srcOrd="2" destOrd="0" presId="urn:microsoft.com/office/officeart/2008/layout/LinedList"/>
    <dgm:cxn modelId="{325EAFF9-4617-4376-BC75-03FBF03363FA}" type="presParOf" srcId="{FCE349FB-D2F3-4CD0-99B4-A4978C60B7FD}" destId="{3E70ABC9-AB24-4093-9B1D-56B1D9A38CEF}" srcOrd="2" destOrd="0" presId="urn:microsoft.com/office/officeart/2008/layout/LinedList"/>
    <dgm:cxn modelId="{86BA03CD-81DB-4C9E-8182-5A9D5A4B8173}" type="presParOf" srcId="{FCE349FB-D2F3-4CD0-99B4-A4978C60B7FD}" destId="{0E8758D5-D34F-4D53-95B1-D0A8983C5A06}" srcOrd="3" destOrd="0" presId="urn:microsoft.com/office/officeart/2008/layout/LinedList"/>
    <dgm:cxn modelId="{3D07A85D-6DE4-4C9D-ACF1-B0EE906637EB}" type="presParOf" srcId="{FCE349FB-D2F3-4CD0-99B4-A4978C60B7FD}" destId="{81A05051-987F-4CDD-B30A-174ED76EED13}" srcOrd="4" destOrd="0" presId="urn:microsoft.com/office/officeart/2008/layout/LinedList"/>
    <dgm:cxn modelId="{30EB2221-269B-40E5-B1A5-C2504FCEFEF0}" type="presParOf" srcId="{81A05051-987F-4CDD-B30A-174ED76EED13}" destId="{391A1219-DCA3-44D5-8651-7B7D87A3CBAF}" srcOrd="0" destOrd="0" presId="urn:microsoft.com/office/officeart/2008/layout/LinedList"/>
    <dgm:cxn modelId="{25441919-ED0E-4C83-8EDE-5165DE5821A7}" type="presParOf" srcId="{81A05051-987F-4CDD-B30A-174ED76EED13}" destId="{D0558EA3-7C2D-4994-88E4-E0003C15B010}" srcOrd="1" destOrd="0" presId="urn:microsoft.com/office/officeart/2008/layout/LinedList"/>
    <dgm:cxn modelId="{DD767024-70A4-45EA-A29C-28F162118CC5}" type="presParOf" srcId="{81A05051-987F-4CDD-B30A-174ED76EED13}" destId="{CD5F7D37-78B0-4B8B-B21A-320E680CE68B}" srcOrd="2" destOrd="0" presId="urn:microsoft.com/office/officeart/2008/layout/LinedList"/>
    <dgm:cxn modelId="{159DAEC2-2B5D-4586-A58D-A782E4EC97D9}" type="presParOf" srcId="{CD5F7D37-78B0-4B8B-B21A-320E680CE68B}" destId="{3B1E8FCF-FDB5-48A0-A413-558AFE080178}" srcOrd="0" destOrd="0" presId="urn:microsoft.com/office/officeart/2008/layout/LinedList"/>
    <dgm:cxn modelId="{2AF3BFB7-8F1B-422D-8DC1-AD8C7EAB6DC7}" type="presParOf" srcId="{3B1E8FCF-FDB5-48A0-A413-558AFE080178}" destId="{1DEFF2BE-5BAB-4E5A-9713-35E729AC6848}" srcOrd="0" destOrd="0" presId="urn:microsoft.com/office/officeart/2008/layout/LinedList"/>
    <dgm:cxn modelId="{1ACDC701-2E2C-4066-8AF0-AFA5C6A86939}" type="presParOf" srcId="{3B1E8FCF-FDB5-48A0-A413-558AFE080178}" destId="{0A3ADC74-164A-4D77-8126-E8F306267A86}" srcOrd="1" destOrd="0" presId="urn:microsoft.com/office/officeart/2008/layout/LinedList"/>
    <dgm:cxn modelId="{1A7AC9E1-0912-496D-81BB-DED79000DB60}" type="presParOf" srcId="{3B1E8FCF-FDB5-48A0-A413-558AFE080178}" destId="{7ACB0837-9CF5-49D4-914D-B458ACE95988}" srcOrd="2" destOrd="0" presId="urn:microsoft.com/office/officeart/2008/layout/LinedList"/>
    <dgm:cxn modelId="{F26BD753-3950-47C0-B4C5-7FDE91CA43B8}" type="presParOf" srcId="{FCE349FB-D2F3-4CD0-99B4-A4978C60B7FD}" destId="{7A67F862-553B-4759-8B77-A340E6772A22}" srcOrd="5" destOrd="0" presId="urn:microsoft.com/office/officeart/2008/layout/LinedList"/>
    <dgm:cxn modelId="{644F6A86-32CD-47DD-913D-C76E32989841}" type="presParOf" srcId="{FCE349FB-D2F3-4CD0-99B4-A4978C60B7FD}" destId="{A8DDF3CF-0646-412F-9621-E80A8F31222C}" srcOrd="6" destOrd="0" presId="urn:microsoft.com/office/officeart/2008/layout/LinedList"/>
    <dgm:cxn modelId="{794D1665-1AB9-444B-871E-AE31B42A20ED}" type="presParOf" srcId="{FCE349FB-D2F3-4CD0-99B4-A4978C60B7FD}" destId="{8E3E5B30-83E4-4AB1-929A-734F86168DA5}" srcOrd="7" destOrd="0" presId="urn:microsoft.com/office/officeart/2008/layout/LinedList"/>
    <dgm:cxn modelId="{9B4EEAA5-6CD7-4544-A11B-47FD40E961AD}" type="presParOf" srcId="{8E3E5B30-83E4-4AB1-929A-734F86168DA5}" destId="{CE59DCDE-47CC-4F67-9BBF-419007826D95}" srcOrd="0" destOrd="0" presId="urn:microsoft.com/office/officeart/2008/layout/LinedList"/>
    <dgm:cxn modelId="{69CF295B-BE10-4AFF-A315-014C0D4EBC8A}" type="presParOf" srcId="{8E3E5B30-83E4-4AB1-929A-734F86168DA5}" destId="{E49C2FBF-724C-4792-BEB0-DC50D23D4EB0}" srcOrd="1" destOrd="0" presId="urn:microsoft.com/office/officeart/2008/layout/LinedList"/>
    <dgm:cxn modelId="{2F8020A3-3811-4DAF-B5E7-7777F2D3A85A}" type="presParOf" srcId="{8E3E5B30-83E4-4AB1-929A-734F86168DA5}" destId="{7A9CC856-775D-407F-A298-48CC6CCB7969}" srcOrd="2" destOrd="0" presId="urn:microsoft.com/office/officeart/2008/layout/LinedList"/>
    <dgm:cxn modelId="{7E6C2E12-CE7C-4950-97DC-46B7D0872CE8}" type="presParOf" srcId="{7A9CC856-775D-407F-A298-48CC6CCB7969}" destId="{204A2409-E5FB-406E-81D8-FD50780D04DD}" srcOrd="0" destOrd="0" presId="urn:microsoft.com/office/officeart/2008/layout/LinedList"/>
    <dgm:cxn modelId="{38AEA717-D2E5-4BA8-8539-47FE458EB230}" type="presParOf" srcId="{204A2409-E5FB-406E-81D8-FD50780D04DD}" destId="{DC93A9B9-349F-48F5-8DF1-49D378BDF1F3}" srcOrd="0" destOrd="0" presId="urn:microsoft.com/office/officeart/2008/layout/LinedList"/>
    <dgm:cxn modelId="{33830458-3E35-414C-8D9E-78A488835236}" type="presParOf" srcId="{204A2409-E5FB-406E-81D8-FD50780D04DD}" destId="{E796667C-1C81-43DD-A5A3-D54F2F8E822E}" srcOrd="1" destOrd="0" presId="urn:microsoft.com/office/officeart/2008/layout/LinedList"/>
    <dgm:cxn modelId="{067DCC62-63CC-4F49-8694-ADED53448E9C}" type="presParOf" srcId="{204A2409-E5FB-406E-81D8-FD50780D04DD}" destId="{84E9AFF5-DE8C-48B4-A102-0B420184083B}" srcOrd="2" destOrd="0" presId="urn:microsoft.com/office/officeart/2008/layout/LinedList"/>
    <dgm:cxn modelId="{E5886F00-3C05-4DBF-84F5-2624483C863A}" type="presParOf" srcId="{FCE349FB-D2F3-4CD0-99B4-A4978C60B7FD}" destId="{882B65A5-8A91-4F9E-9EFB-C3F34E023717}" srcOrd="8" destOrd="0" presId="urn:microsoft.com/office/officeart/2008/layout/LinedList"/>
    <dgm:cxn modelId="{65E9BA50-B0EF-4144-A814-0068647F29AC}" type="presParOf" srcId="{FCE349FB-D2F3-4CD0-99B4-A4978C60B7FD}" destId="{D8435E30-700E-47DA-81C2-44228FE84EAB}"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90CE21D-35CB-48F3-BDB0-3955E26D245F}"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331E20BB-21A4-4390-A985-AB7FC96043B7}">
      <dgm:prSet phldrT="[Text]" custT="1"/>
      <dgm:spPr>
        <a:solidFill>
          <a:srgbClr val="0C2E48"/>
        </a:solidFill>
      </dgm:spPr>
      <dgm:t>
        <a:bodyPr anchor="ctr"/>
        <a:lstStyle/>
        <a:p>
          <a:pPr algn="ctr"/>
          <a:r>
            <a:rPr lang="en-US" sz="4000" dirty="0">
              <a:solidFill>
                <a:schemeClr val="bg1"/>
              </a:solidFill>
            </a:rPr>
            <a:t>Anonymous</a:t>
          </a:r>
          <a:br>
            <a:rPr lang="en-US" sz="4000" dirty="0">
              <a:solidFill>
                <a:schemeClr val="bg1"/>
              </a:solidFill>
            </a:rPr>
          </a:br>
          <a:r>
            <a:rPr lang="en-US" sz="4000" dirty="0">
              <a:solidFill>
                <a:schemeClr val="bg1"/>
              </a:solidFill>
            </a:rPr>
            <a:t>Final Determinations</a:t>
          </a:r>
        </a:p>
      </dgm:t>
    </dgm:pt>
    <dgm:pt modelId="{55F48284-CECF-4B7D-8381-291262812492}" type="parTrans" cxnId="{35FFBB3A-5F88-4861-B0A7-C83683AA4B07}">
      <dgm:prSet/>
      <dgm:spPr/>
      <dgm:t>
        <a:bodyPr/>
        <a:lstStyle/>
        <a:p>
          <a:endParaRPr lang="en-US"/>
        </a:p>
      </dgm:t>
    </dgm:pt>
    <dgm:pt modelId="{B8B6FAC1-70F9-4703-BFB8-20B19F9157A0}" type="sibTrans" cxnId="{35FFBB3A-5F88-4861-B0A7-C83683AA4B07}">
      <dgm:prSet/>
      <dgm:spPr/>
      <dgm:t>
        <a:bodyPr/>
        <a:lstStyle/>
        <a:p>
          <a:endParaRPr lang="en-US"/>
        </a:p>
      </dgm:t>
    </dgm:pt>
    <dgm:pt modelId="{60B28A3C-2AA1-4669-BE77-7A03D9934FB1}">
      <dgm:prSet phldrT="[Text]" custT="1"/>
      <dgm:spPr>
        <a:solidFill>
          <a:schemeClr val="tx2">
            <a:lumMod val="20000"/>
            <a:lumOff val="80000"/>
          </a:schemeClr>
        </a:solidFill>
      </dgm:spPr>
      <dgm:t>
        <a:bodyPr anchor="ctr"/>
        <a:lstStyle/>
        <a:p>
          <a:r>
            <a:rPr lang="en-US" sz="2100" u="sng" dirty="0">
              <a:solidFill>
                <a:srgbClr val="0C2E48"/>
              </a:solidFill>
            </a:rPr>
            <a:t>Ryan v. Cumberland County</a:t>
          </a:r>
          <a:r>
            <a:rPr lang="en-US" sz="2100" dirty="0">
              <a:solidFill>
                <a:srgbClr val="0C2E48"/>
              </a:solidFill>
            </a:rPr>
            <a:t>, OOR </a:t>
          </a:r>
          <a:r>
            <a:rPr lang="en-US" sz="2100" dirty="0" err="1">
              <a:solidFill>
                <a:srgbClr val="0C2E48"/>
              </a:solidFill>
            </a:rPr>
            <a:t>Dkt</a:t>
          </a:r>
          <a:r>
            <a:rPr lang="en-US" sz="2100" dirty="0">
              <a:solidFill>
                <a:srgbClr val="0C2E48"/>
              </a:solidFill>
            </a:rPr>
            <a:t>. AP 2024-0349</a:t>
          </a:r>
        </a:p>
      </dgm:t>
    </dgm:pt>
    <dgm:pt modelId="{63A89A46-D522-4020-9BD7-8AEDFEFE21AC}" type="parTrans" cxnId="{CBB05536-EE71-432C-AA7B-07515667A78F}">
      <dgm:prSet/>
      <dgm:spPr/>
      <dgm:t>
        <a:bodyPr/>
        <a:lstStyle/>
        <a:p>
          <a:endParaRPr lang="en-US"/>
        </a:p>
      </dgm:t>
    </dgm:pt>
    <dgm:pt modelId="{F0443D4C-A1C6-4BDF-91C8-EE6ABC546F36}" type="sibTrans" cxnId="{CBB05536-EE71-432C-AA7B-07515667A78F}">
      <dgm:prSet/>
      <dgm:spPr/>
      <dgm:t>
        <a:bodyPr/>
        <a:lstStyle/>
        <a:p>
          <a:endParaRPr lang="en-US"/>
        </a:p>
      </dgm:t>
    </dgm:pt>
    <dgm:pt modelId="{E4EEE61C-C641-4F6A-A7D9-0DD4FE5FCE0E}">
      <dgm:prSet custT="1"/>
      <dgm:spPr/>
      <dgm:t>
        <a:bodyPr anchor="ctr"/>
        <a:lstStyle/>
        <a:p>
          <a:r>
            <a:rPr lang="en-US" sz="2100" dirty="0">
              <a:solidFill>
                <a:srgbClr val="0C2E48"/>
              </a:solidFill>
            </a:rPr>
            <a:t>First Name and email address = anonymous and not a requester</a:t>
          </a:r>
        </a:p>
      </dgm:t>
    </dgm:pt>
    <dgm:pt modelId="{B599C52E-1D7D-4DFD-A8BE-9DE9A6013278}" type="parTrans" cxnId="{17E179FB-D797-4E36-B6F2-6B9294F74869}">
      <dgm:prSet/>
      <dgm:spPr/>
      <dgm:t>
        <a:bodyPr/>
        <a:lstStyle/>
        <a:p>
          <a:endParaRPr lang="en-US"/>
        </a:p>
      </dgm:t>
    </dgm:pt>
    <dgm:pt modelId="{921115D3-572A-49D7-BA0A-863987EA634C}" type="sibTrans" cxnId="{17E179FB-D797-4E36-B6F2-6B9294F74869}">
      <dgm:prSet/>
      <dgm:spPr/>
      <dgm:t>
        <a:bodyPr/>
        <a:lstStyle/>
        <a:p>
          <a:endParaRPr lang="en-US"/>
        </a:p>
      </dgm:t>
    </dgm:pt>
    <dgm:pt modelId="{9D4CAD74-0CF9-41DD-B482-2CC695E21F61}">
      <dgm:prSet custT="1"/>
      <dgm:spPr>
        <a:solidFill>
          <a:schemeClr val="tx2">
            <a:lumMod val="20000"/>
            <a:lumOff val="80000"/>
          </a:schemeClr>
        </a:solidFill>
      </dgm:spPr>
      <dgm:t>
        <a:bodyPr anchor="ctr"/>
        <a:lstStyle/>
        <a:p>
          <a:r>
            <a:rPr lang="en-US" sz="2100" b="0" i="0" u="sng" dirty="0">
              <a:solidFill>
                <a:srgbClr val="0C2E48"/>
              </a:solidFill>
              <a:effectLst/>
            </a:rPr>
            <a:t>John Doe v. DCED</a:t>
          </a:r>
          <a:r>
            <a:rPr lang="en-US" sz="2100" b="0" i="0" dirty="0">
              <a:solidFill>
                <a:srgbClr val="0C2E48"/>
              </a:solidFill>
              <a:effectLst/>
            </a:rPr>
            <a:t>, </a:t>
          </a:r>
          <a:br>
            <a:rPr lang="en-US" sz="2100" b="0" i="0" dirty="0">
              <a:solidFill>
                <a:srgbClr val="0C2E48"/>
              </a:solidFill>
              <a:effectLst/>
            </a:rPr>
          </a:br>
          <a:r>
            <a:rPr lang="en-US" sz="2100" dirty="0">
              <a:solidFill>
                <a:srgbClr val="0C2E48"/>
              </a:solidFill>
            </a:rPr>
            <a:t>OOR </a:t>
          </a:r>
          <a:r>
            <a:rPr lang="en-US" sz="2100" dirty="0" err="1">
              <a:solidFill>
                <a:srgbClr val="0C2E48"/>
              </a:solidFill>
            </a:rPr>
            <a:t>Dkt</a:t>
          </a:r>
          <a:r>
            <a:rPr lang="en-US" sz="2100" dirty="0">
              <a:solidFill>
                <a:srgbClr val="0C2E48"/>
              </a:solidFill>
            </a:rPr>
            <a:t>. AP </a:t>
          </a:r>
          <a:r>
            <a:rPr lang="en-US" sz="2100" b="0" i="0" dirty="0">
              <a:solidFill>
                <a:srgbClr val="0C2E48"/>
              </a:solidFill>
              <a:effectLst/>
            </a:rPr>
            <a:t>2024-0543</a:t>
          </a:r>
        </a:p>
      </dgm:t>
      <dgm:extLst>
        <a:ext uri="{E40237B7-FDA0-4F09-8148-C483321AD2D9}">
          <dgm14:cNvPr xmlns:dgm14="http://schemas.microsoft.com/office/drawing/2010/diagram" id="0" name="">
            <a:hlinkClick xmlns:r="http://schemas.openxmlformats.org/officeDocument/2006/relationships" r:id="rId1"/>
          </dgm14:cNvPr>
        </a:ext>
      </dgm:extLst>
    </dgm:pt>
    <dgm:pt modelId="{28DA4F46-B48A-4517-A556-C700A88CEE7D}" type="parTrans" cxnId="{CC51E261-D16B-4DB6-88E6-EDE14E199F9B}">
      <dgm:prSet/>
      <dgm:spPr/>
      <dgm:t>
        <a:bodyPr/>
        <a:lstStyle/>
        <a:p>
          <a:endParaRPr lang="en-US"/>
        </a:p>
      </dgm:t>
    </dgm:pt>
    <dgm:pt modelId="{EAB16D81-178F-44B1-BE35-4460D00CCDFC}" type="sibTrans" cxnId="{CC51E261-D16B-4DB6-88E6-EDE14E199F9B}">
      <dgm:prSet/>
      <dgm:spPr/>
      <dgm:t>
        <a:bodyPr/>
        <a:lstStyle/>
        <a:p>
          <a:endParaRPr lang="en-US"/>
        </a:p>
      </dgm:t>
    </dgm:pt>
    <dgm:pt modelId="{CA75B163-770A-4139-BACC-46A2DE0508D7}">
      <dgm:prSet custT="1"/>
      <dgm:spPr/>
      <dgm:t>
        <a:bodyPr anchor="ctr"/>
        <a:lstStyle/>
        <a:p>
          <a:r>
            <a:rPr lang="en-US" sz="2100" b="0" i="0" dirty="0">
              <a:solidFill>
                <a:srgbClr val="0C2E48"/>
              </a:solidFill>
              <a:effectLst/>
            </a:rPr>
            <a:t>No evidence a person = anonymous and not a requester</a:t>
          </a:r>
        </a:p>
      </dgm:t>
    </dgm:pt>
    <dgm:pt modelId="{C0E1008D-552A-4417-8B9F-619EC8A86AAD}" type="parTrans" cxnId="{78BBE5D8-B366-490B-8618-9D263F6BB92A}">
      <dgm:prSet/>
      <dgm:spPr/>
      <dgm:t>
        <a:bodyPr/>
        <a:lstStyle/>
        <a:p>
          <a:endParaRPr lang="en-US"/>
        </a:p>
      </dgm:t>
    </dgm:pt>
    <dgm:pt modelId="{DFC9138A-B840-417A-8515-929F717D9A34}" type="sibTrans" cxnId="{78BBE5D8-B366-490B-8618-9D263F6BB92A}">
      <dgm:prSet/>
      <dgm:spPr/>
      <dgm:t>
        <a:bodyPr/>
        <a:lstStyle/>
        <a:p>
          <a:endParaRPr lang="en-US"/>
        </a:p>
      </dgm:t>
    </dgm:pt>
    <dgm:pt modelId="{D37345AC-CAE2-4C0D-9263-2AAE16FD0713}" type="pres">
      <dgm:prSet presAssocID="{490CE21D-35CB-48F3-BDB0-3955E26D245F}" presName="vert0" presStyleCnt="0">
        <dgm:presLayoutVars>
          <dgm:dir/>
          <dgm:animOne val="branch"/>
          <dgm:animLvl val="lvl"/>
        </dgm:presLayoutVars>
      </dgm:prSet>
      <dgm:spPr/>
    </dgm:pt>
    <dgm:pt modelId="{59954169-5BD9-4875-B67C-C57885665BB6}" type="pres">
      <dgm:prSet presAssocID="{331E20BB-21A4-4390-A985-AB7FC96043B7}" presName="thickLine" presStyleLbl="alignNode1" presStyleIdx="0" presStyleCnt="1"/>
      <dgm:spPr>
        <a:ln>
          <a:solidFill>
            <a:srgbClr val="0C2E48"/>
          </a:solidFill>
        </a:ln>
      </dgm:spPr>
    </dgm:pt>
    <dgm:pt modelId="{924DD355-80D1-44D2-9C0F-4F5FD86265C6}" type="pres">
      <dgm:prSet presAssocID="{331E20BB-21A4-4390-A985-AB7FC96043B7}" presName="horz1" presStyleCnt="0"/>
      <dgm:spPr/>
    </dgm:pt>
    <dgm:pt modelId="{9919742D-15F0-44F3-96EB-4295FFD625EA}" type="pres">
      <dgm:prSet presAssocID="{331E20BB-21A4-4390-A985-AB7FC96043B7}" presName="tx1" presStyleLbl="revTx" presStyleIdx="0" presStyleCnt="5" custScaleX="205324"/>
      <dgm:spPr/>
    </dgm:pt>
    <dgm:pt modelId="{FCE349FB-D2F3-4CD0-99B4-A4978C60B7FD}" type="pres">
      <dgm:prSet presAssocID="{331E20BB-21A4-4390-A985-AB7FC96043B7}" presName="vert1" presStyleCnt="0"/>
      <dgm:spPr/>
    </dgm:pt>
    <dgm:pt modelId="{1BE1FF19-E835-4BCB-B58A-0F3C25928707}" type="pres">
      <dgm:prSet presAssocID="{60B28A3C-2AA1-4669-BE77-7A03D9934FB1}" presName="vertSpace2a" presStyleCnt="0"/>
      <dgm:spPr/>
    </dgm:pt>
    <dgm:pt modelId="{420562EC-E6D7-434A-A30D-8DAE0A50957C}" type="pres">
      <dgm:prSet presAssocID="{60B28A3C-2AA1-4669-BE77-7A03D9934FB1}" presName="horz2" presStyleCnt="0"/>
      <dgm:spPr/>
    </dgm:pt>
    <dgm:pt modelId="{557BC5C4-77B2-4252-A684-7500293CCA82}" type="pres">
      <dgm:prSet presAssocID="{60B28A3C-2AA1-4669-BE77-7A03D9934FB1}" presName="horzSpace2" presStyleCnt="0"/>
      <dgm:spPr/>
    </dgm:pt>
    <dgm:pt modelId="{C64EDACF-8DF8-4C90-B7B3-05743BBBDA2D}" type="pres">
      <dgm:prSet presAssocID="{60B28A3C-2AA1-4669-BE77-7A03D9934FB1}" presName="tx2" presStyleLbl="revTx" presStyleIdx="1" presStyleCnt="5" custScaleX="106817"/>
      <dgm:spPr/>
    </dgm:pt>
    <dgm:pt modelId="{05777146-96EF-4565-9776-73CB6F5E6E4B}" type="pres">
      <dgm:prSet presAssocID="{60B28A3C-2AA1-4669-BE77-7A03D9934FB1}" presName="vert2" presStyleCnt="0"/>
      <dgm:spPr/>
    </dgm:pt>
    <dgm:pt modelId="{C004E858-E716-47C1-BD5F-06D1CB87A736}" type="pres">
      <dgm:prSet presAssocID="{E4EEE61C-C641-4F6A-A7D9-0DD4FE5FCE0E}" presName="horz3" presStyleCnt="0"/>
      <dgm:spPr/>
    </dgm:pt>
    <dgm:pt modelId="{44E27DC8-F3FB-47CD-B6B5-F0CE5BE085E4}" type="pres">
      <dgm:prSet presAssocID="{E4EEE61C-C641-4F6A-A7D9-0DD4FE5FCE0E}" presName="horzSpace3" presStyleCnt="0"/>
      <dgm:spPr/>
    </dgm:pt>
    <dgm:pt modelId="{85BB034A-EE55-48C6-BF95-1608FF5D2149}" type="pres">
      <dgm:prSet presAssocID="{E4EEE61C-C641-4F6A-A7D9-0DD4FE5FCE0E}" presName="tx3" presStyleLbl="revTx" presStyleIdx="2" presStyleCnt="5"/>
      <dgm:spPr/>
    </dgm:pt>
    <dgm:pt modelId="{2EEF90F5-BFE0-457E-AA1F-C924C9FBACA5}" type="pres">
      <dgm:prSet presAssocID="{E4EEE61C-C641-4F6A-A7D9-0DD4FE5FCE0E}" presName="vert3" presStyleCnt="0"/>
      <dgm:spPr/>
    </dgm:pt>
    <dgm:pt modelId="{3E70ABC9-AB24-4093-9B1D-56B1D9A38CEF}" type="pres">
      <dgm:prSet presAssocID="{60B28A3C-2AA1-4669-BE77-7A03D9934FB1}" presName="thinLine2b" presStyleLbl="callout" presStyleIdx="0" presStyleCnt="2"/>
      <dgm:spPr/>
    </dgm:pt>
    <dgm:pt modelId="{0E8758D5-D34F-4D53-95B1-D0A8983C5A06}" type="pres">
      <dgm:prSet presAssocID="{60B28A3C-2AA1-4669-BE77-7A03D9934FB1}" presName="vertSpace2b" presStyleCnt="0"/>
      <dgm:spPr/>
    </dgm:pt>
    <dgm:pt modelId="{1EF09EBA-CF11-4C2A-A1AB-F16F7379B315}" type="pres">
      <dgm:prSet presAssocID="{9D4CAD74-0CF9-41DD-B482-2CC695E21F61}" presName="horz2" presStyleCnt="0"/>
      <dgm:spPr/>
    </dgm:pt>
    <dgm:pt modelId="{734C87BD-598E-4817-A2E4-B69D26C99F59}" type="pres">
      <dgm:prSet presAssocID="{9D4CAD74-0CF9-41DD-B482-2CC695E21F61}" presName="horzSpace2" presStyleCnt="0"/>
      <dgm:spPr/>
    </dgm:pt>
    <dgm:pt modelId="{F55C66CB-D378-457B-8258-399ADC1FAF1B}" type="pres">
      <dgm:prSet presAssocID="{9D4CAD74-0CF9-41DD-B482-2CC695E21F61}" presName="tx2" presStyleLbl="revTx" presStyleIdx="3" presStyleCnt="5" custScaleX="106936"/>
      <dgm:spPr/>
    </dgm:pt>
    <dgm:pt modelId="{7E12BDE4-0C5B-44B1-BC45-0E6AB8EF227E}" type="pres">
      <dgm:prSet presAssocID="{9D4CAD74-0CF9-41DD-B482-2CC695E21F61}" presName="vert2" presStyleCnt="0"/>
      <dgm:spPr/>
    </dgm:pt>
    <dgm:pt modelId="{14DB45DE-3776-4CC4-B6A3-AB395E6AE70F}" type="pres">
      <dgm:prSet presAssocID="{CA75B163-770A-4139-BACC-46A2DE0508D7}" presName="horz3" presStyleCnt="0"/>
      <dgm:spPr/>
    </dgm:pt>
    <dgm:pt modelId="{844CF741-B6A7-4C72-967F-529C9E3A349A}" type="pres">
      <dgm:prSet presAssocID="{CA75B163-770A-4139-BACC-46A2DE0508D7}" presName="horzSpace3" presStyleCnt="0"/>
      <dgm:spPr/>
    </dgm:pt>
    <dgm:pt modelId="{4439E681-D312-4365-9BEF-80AF805D7125}" type="pres">
      <dgm:prSet presAssocID="{CA75B163-770A-4139-BACC-46A2DE0508D7}" presName="tx3" presStyleLbl="revTx" presStyleIdx="4" presStyleCnt="5"/>
      <dgm:spPr/>
    </dgm:pt>
    <dgm:pt modelId="{C92A51E6-F62F-404C-9D73-C34C609D1CC6}" type="pres">
      <dgm:prSet presAssocID="{CA75B163-770A-4139-BACC-46A2DE0508D7}" presName="vert3" presStyleCnt="0"/>
      <dgm:spPr/>
    </dgm:pt>
    <dgm:pt modelId="{DCB0B90F-15CD-49AE-9DAC-1552469A4E69}" type="pres">
      <dgm:prSet presAssocID="{9D4CAD74-0CF9-41DD-B482-2CC695E21F61}" presName="thinLine2b" presStyleLbl="callout" presStyleIdx="1" presStyleCnt="2"/>
      <dgm:spPr/>
    </dgm:pt>
    <dgm:pt modelId="{4E0E0282-903D-472C-8E62-545AEA89E796}" type="pres">
      <dgm:prSet presAssocID="{9D4CAD74-0CF9-41DD-B482-2CC695E21F61}" presName="vertSpace2b" presStyleCnt="0"/>
      <dgm:spPr/>
    </dgm:pt>
  </dgm:ptLst>
  <dgm:cxnLst>
    <dgm:cxn modelId="{38013201-08D5-4066-8399-B96A710B4025}" type="presOf" srcId="{331E20BB-21A4-4390-A985-AB7FC96043B7}" destId="{9919742D-15F0-44F3-96EB-4295FFD625EA}" srcOrd="0" destOrd="0" presId="urn:microsoft.com/office/officeart/2008/layout/LinedList"/>
    <dgm:cxn modelId="{CBB05536-EE71-432C-AA7B-07515667A78F}" srcId="{331E20BB-21A4-4390-A985-AB7FC96043B7}" destId="{60B28A3C-2AA1-4669-BE77-7A03D9934FB1}" srcOrd="0" destOrd="0" parTransId="{63A89A46-D522-4020-9BD7-8AEDFEFE21AC}" sibTransId="{F0443D4C-A1C6-4BDF-91C8-EE6ABC546F36}"/>
    <dgm:cxn modelId="{35FFBB3A-5F88-4861-B0A7-C83683AA4B07}" srcId="{490CE21D-35CB-48F3-BDB0-3955E26D245F}" destId="{331E20BB-21A4-4390-A985-AB7FC96043B7}" srcOrd="0" destOrd="0" parTransId="{55F48284-CECF-4B7D-8381-291262812492}" sibTransId="{B8B6FAC1-70F9-4703-BFB8-20B19F9157A0}"/>
    <dgm:cxn modelId="{6A8AD261-AEC0-4A8B-9D81-3203399059B5}" type="presOf" srcId="{490CE21D-35CB-48F3-BDB0-3955E26D245F}" destId="{D37345AC-CAE2-4C0D-9263-2AAE16FD0713}" srcOrd="0" destOrd="0" presId="urn:microsoft.com/office/officeart/2008/layout/LinedList"/>
    <dgm:cxn modelId="{CC51E261-D16B-4DB6-88E6-EDE14E199F9B}" srcId="{331E20BB-21A4-4390-A985-AB7FC96043B7}" destId="{9D4CAD74-0CF9-41DD-B482-2CC695E21F61}" srcOrd="1" destOrd="0" parTransId="{28DA4F46-B48A-4517-A556-C700A88CEE7D}" sibTransId="{EAB16D81-178F-44B1-BE35-4460D00CCDFC}"/>
    <dgm:cxn modelId="{E30ED742-B8E4-4C0B-94B8-EB7FAE2A2BB1}" type="presOf" srcId="{9D4CAD74-0CF9-41DD-B482-2CC695E21F61}" destId="{F55C66CB-D378-457B-8258-399ADC1FAF1B}" srcOrd="0" destOrd="0" presId="urn:microsoft.com/office/officeart/2008/layout/LinedList"/>
    <dgm:cxn modelId="{2DF37047-F228-4E82-99E6-BDF6FCD658A2}" type="presOf" srcId="{60B28A3C-2AA1-4669-BE77-7A03D9934FB1}" destId="{C64EDACF-8DF8-4C90-B7B3-05743BBBDA2D}" srcOrd="0" destOrd="0" presId="urn:microsoft.com/office/officeart/2008/layout/LinedList"/>
    <dgm:cxn modelId="{16DB6E6C-17BF-42BF-9272-FCBA12F7CEF3}" type="presOf" srcId="{CA75B163-770A-4139-BACC-46A2DE0508D7}" destId="{4439E681-D312-4365-9BEF-80AF805D7125}" srcOrd="0" destOrd="0" presId="urn:microsoft.com/office/officeart/2008/layout/LinedList"/>
    <dgm:cxn modelId="{AEFDE6C0-DA98-4F05-B80B-DA121827B4A3}" type="presOf" srcId="{E4EEE61C-C641-4F6A-A7D9-0DD4FE5FCE0E}" destId="{85BB034A-EE55-48C6-BF95-1608FF5D2149}" srcOrd="0" destOrd="0" presId="urn:microsoft.com/office/officeart/2008/layout/LinedList"/>
    <dgm:cxn modelId="{78BBE5D8-B366-490B-8618-9D263F6BB92A}" srcId="{9D4CAD74-0CF9-41DD-B482-2CC695E21F61}" destId="{CA75B163-770A-4139-BACC-46A2DE0508D7}" srcOrd="0" destOrd="0" parTransId="{C0E1008D-552A-4417-8B9F-619EC8A86AAD}" sibTransId="{DFC9138A-B840-417A-8515-929F717D9A34}"/>
    <dgm:cxn modelId="{17E179FB-D797-4E36-B6F2-6B9294F74869}" srcId="{60B28A3C-2AA1-4669-BE77-7A03D9934FB1}" destId="{E4EEE61C-C641-4F6A-A7D9-0DD4FE5FCE0E}" srcOrd="0" destOrd="0" parTransId="{B599C52E-1D7D-4DFD-A8BE-9DE9A6013278}" sibTransId="{921115D3-572A-49D7-BA0A-863987EA634C}"/>
    <dgm:cxn modelId="{294CBF91-EDAC-4667-9AC3-B79EE701E491}" type="presParOf" srcId="{D37345AC-CAE2-4C0D-9263-2AAE16FD0713}" destId="{59954169-5BD9-4875-B67C-C57885665BB6}" srcOrd="0" destOrd="0" presId="urn:microsoft.com/office/officeart/2008/layout/LinedList"/>
    <dgm:cxn modelId="{4C5637BE-1376-463C-9F45-DDF8C8065C3B}" type="presParOf" srcId="{D37345AC-CAE2-4C0D-9263-2AAE16FD0713}" destId="{924DD355-80D1-44D2-9C0F-4F5FD86265C6}" srcOrd="1" destOrd="0" presId="urn:microsoft.com/office/officeart/2008/layout/LinedList"/>
    <dgm:cxn modelId="{34A37D64-5B62-4149-921A-AEC37846F930}" type="presParOf" srcId="{924DD355-80D1-44D2-9C0F-4F5FD86265C6}" destId="{9919742D-15F0-44F3-96EB-4295FFD625EA}" srcOrd="0" destOrd="0" presId="urn:microsoft.com/office/officeart/2008/layout/LinedList"/>
    <dgm:cxn modelId="{C8F5D6E7-8A3F-40F9-8743-DE93739F1D02}" type="presParOf" srcId="{924DD355-80D1-44D2-9C0F-4F5FD86265C6}" destId="{FCE349FB-D2F3-4CD0-99B4-A4978C60B7FD}" srcOrd="1" destOrd="0" presId="urn:microsoft.com/office/officeart/2008/layout/LinedList"/>
    <dgm:cxn modelId="{6B9D2DB1-2C8E-4D93-8B19-8F37390EECDE}" type="presParOf" srcId="{FCE349FB-D2F3-4CD0-99B4-A4978C60B7FD}" destId="{1BE1FF19-E835-4BCB-B58A-0F3C25928707}" srcOrd="0" destOrd="0" presId="urn:microsoft.com/office/officeart/2008/layout/LinedList"/>
    <dgm:cxn modelId="{8A54D834-306A-428B-8CC4-5928FA6EDCC1}" type="presParOf" srcId="{FCE349FB-D2F3-4CD0-99B4-A4978C60B7FD}" destId="{420562EC-E6D7-434A-A30D-8DAE0A50957C}" srcOrd="1" destOrd="0" presId="urn:microsoft.com/office/officeart/2008/layout/LinedList"/>
    <dgm:cxn modelId="{54038ACE-6AF2-4929-854C-7DE437A4FEB1}" type="presParOf" srcId="{420562EC-E6D7-434A-A30D-8DAE0A50957C}" destId="{557BC5C4-77B2-4252-A684-7500293CCA82}" srcOrd="0" destOrd="0" presId="urn:microsoft.com/office/officeart/2008/layout/LinedList"/>
    <dgm:cxn modelId="{941DBF71-92C3-4F4F-A557-466C0D2C1CE0}" type="presParOf" srcId="{420562EC-E6D7-434A-A30D-8DAE0A50957C}" destId="{C64EDACF-8DF8-4C90-B7B3-05743BBBDA2D}" srcOrd="1" destOrd="0" presId="urn:microsoft.com/office/officeart/2008/layout/LinedList"/>
    <dgm:cxn modelId="{A46CC020-0268-4D40-B54A-CF8397395EBF}" type="presParOf" srcId="{420562EC-E6D7-434A-A30D-8DAE0A50957C}" destId="{05777146-96EF-4565-9776-73CB6F5E6E4B}" srcOrd="2" destOrd="0" presId="urn:microsoft.com/office/officeart/2008/layout/LinedList"/>
    <dgm:cxn modelId="{93C8DD59-21C0-49D7-A450-AC845900D399}" type="presParOf" srcId="{05777146-96EF-4565-9776-73CB6F5E6E4B}" destId="{C004E858-E716-47C1-BD5F-06D1CB87A736}" srcOrd="0" destOrd="0" presId="urn:microsoft.com/office/officeart/2008/layout/LinedList"/>
    <dgm:cxn modelId="{68C3329A-3D22-4A1D-BEE5-9A550ED1C5F4}" type="presParOf" srcId="{C004E858-E716-47C1-BD5F-06D1CB87A736}" destId="{44E27DC8-F3FB-47CD-B6B5-F0CE5BE085E4}" srcOrd="0" destOrd="0" presId="urn:microsoft.com/office/officeart/2008/layout/LinedList"/>
    <dgm:cxn modelId="{C0889DFC-16DF-42D7-837A-C149A7EA77E6}" type="presParOf" srcId="{C004E858-E716-47C1-BD5F-06D1CB87A736}" destId="{85BB034A-EE55-48C6-BF95-1608FF5D2149}" srcOrd="1" destOrd="0" presId="urn:microsoft.com/office/officeart/2008/layout/LinedList"/>
    <dgm:cxn modelId="{EE550074-A3DA-4136-B3B3-4DC74D734545}" type="presParOf" srcId="{C004E858-E716-47C1-BD5F-06D1CB87A736}" destId="{2EEF90F5-BFE0-457E-AA1F-C924C9FBACA5}" srcOrd="2" destOrd="0" presId="urn:microsoft.com/office/officeart/2008/layout/LinedList"/>
    <dgm:cxn modelId="{325EAFF9-4617-4376-BC75-03FBF03363FA}" type="presParOf" srcId="{FCE349FB-D2F3-4CD0-99B4-A4978C60B7FD}" destId="{3E70ABC9-AB24-4093-9B1D-56B1D9A38CEF}" srcOrd="2" destOrd="0" presId="urn:microsoft.com/office/officeart/2008/layout/LinedList"/>
    <dgm:cxn modelId="{86BA03CD-81DB-4C9E-8182-5A9D5A4B8173}" type="presParOf" srcId="{FCE349FB-D2F3-4CD0-99B4-A4978C60B7FD}" destId="{0E8758D5-D34F-4D53-95B1-D0A8983C5A06}" srcOrd="3" destOrd="0" presId="urn:microsoft.com/office/officeart/2008/layout/LinedList"/>
    <dgm:cxn modelId="{7767F63F-46E9-4BC6-913E-170B307820F0}" type="presParOf" srcId="{FCE349FB-D2F3-4CD0-99B4-A4978C60B7FD}" destId="{1EF09EBA-CF11-4C2A-A1AB-F16F7379B315}" srcOrd="4" destOrd="0" presId="urn:microsoft.com/office/officeart/2008/layout/LinedList"/>
    <dgm:cxn modelId="{AC758BA1-7432-48ED-A210-C4E4A915A54D}" type="presParOf" srcId="{1EF09EBA-CF11-4C2A-A1AB-F16F7379B315}" destId="{734C87BD-598E-4817-A2E4-B69D26C99F59}" srcOrd="0" destOrd="0" presId="urn:microsoft.com/office/officeart/2008/layout/LinedList"/>
    <dgm:cxn modelId="{74392336-4B70-4C53-A85D-86C5D0D03750}" type="presParOf" srcId="{1EF09EBA-CF11-4C2A-A1AB-F16F7379B315}" destId="{F55C66CB-D378-457B-8258-399ADC1FAF1B}" srcOrd="1" destOrd="0" presId="urn:microsoft.com/office/officeart/2008/layout/LinedList"/>
    <dgm:cxn modelId="{EF39AF36-7C30-4BD2-AB21-7391931726E2}" type="presParOf" srcId="{1EF09EBA-CF11-4C2A-A1AB-F16F7379B315}" destId="{7E12BDE4-0C5B-44B1-BC45-0E6AB8EF227E}" srcOrd="2" destOrd="0" presId="urn:microsoft.com/office/officeart/2008/layout/LinedList"/>
    <dgm:cxn modelId="{A9B30DB3-6B14-499F-AFB8-288B948F870E}" type="presParOf" srcId="{7E12BDE4-0C5B-44B1-BC45-0E6AB8EF227E}" destId="{14DB45DE-3776-4CC4-B6A3-AB395E6AE70F}" srcOrd="0" destOrd="0" presId="urn:microsoft.com/office/officeart/2008/layout/LinedList"/>
    <dgm:cxn modelId="{14A98F13-C805-4D9A-AE7D-0DEA8A9CC803}" type="presParOf" srcId="{14DB45DE-3776-4CC4-B6A3-AB395E6AE70F}" destId="{844CF741-B6A7-4C72-967F-529C9E3A349A}" srcOrd="0" destOrd="0" presId="urn:microsoft.com/office/officeart/2008/layout/LinedList"/>
    <dgm:cxn modelId="{BF622C5A-587E-44DC-BFF8-0EE54E071068}" type="presParOf" srcId="{14DB45DE-3776-4CC4-B6A3-AB395E6AE70F}" destId="{4439E681-D312-4365-9BEF-80AF805D7125}" srcOrd="1" destOrd="0" presId="urn:microsoft.com/office/officeart/2008/layout/LinedList"/>
    <dgm:cxn modelId="{86200913-094F-4CDA-8E27-6F44A2BAF94C}" type="presParOf" srcId="{14DB45DE-3776-4CC4-B6A3-AB395E6AE70F}" destId="{C92A51E6-F62F-404C-9D73-C34C609D1CC6}" srcOrd="2" destOrd="0" presId="urn:microsoft.com/office/officeart/2008/layout/LinedList"/>
    <dgm:cxn modelId="{E780CFFA-B858-484C-92A4-28A991A0740F}" type="presParOf" srcId="{FCE349FB-D2F3-4CD0-99B4-A4978C60B7FD}" destId="{DCB0B90F-15CD-49AE-9DAC-1552469A4E69}" srcOrd="5" destOrd="0" presId="urn:microsoft.com/office/officeart/2008/layout/LinedList"/>
    <dgm:cxn modelId="{B693B78B-7F97-497A-8FCF-A0AEF3834800}" type="presParOf" srcId="{FCE349FB-D2F3-4CD0-99B4-A4978C60B7FD}" destId="{4E0E0282-903D-472C-8E62-545AEA89E796}" srcOrd="6"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C99B49-2FCD-4379-A876-17D64FDD3097}">
      <dsp:nvSpPr>
        <dsp:cNvPr id="0" name=""/>
        <dsp:cNvSpPr/>
      </dsp:nvSpPr>
      <dsp:spPr>
        <a:xfrm>
          <a:off x="0" y="484699"/>
          <a:ext cx="6152051" cy="4589550"/>
        </a:xfrm>
        <a:prstGeom prst="rect">
          <a:avLst/>
        </a:prstGeom>
        <a:solidFill>
          <a:schemeClr val="tx2">
            <a:lumMod val="20000"/>
            <a:lumOff val="80000"/>
            <a:alpha val="9000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77468" tIns="645668" rIns="477468" bIns="199136" numCol="1" spcCol="1270" anchor="t" anchorCtr="0">
          <a:noAutofit/>
        </a:bodyPr>
        <a:lstStyle/>
        <a:p>
          <a:pPr marL="285750" lvl="1" indent="-285750" algn="l" defTabSz="1244600">
            <a:lnSpc>
              <a:spcPct val="90000"/>
            </a:lnSpc>
            <a:spcBef>
              <a:spcPct val="0"/>
            </a:spcBef>
            <a:spcAft>
              <a:spcPct val="15000"/>
            </a:spcAft>
            <a:buChar char="•"/>
          </a:pPr>
          <a:r>
            <a:rPr lang="en-US" sz="2800" kern="1200" dirty="0">
              <a:solidFill>
                <a:srgbClr val="0C2E48"/>
              </a:solidFill>
              <a:latin typeface="Calibri Light" panose="020F0302020204030204" pitchFamily="34" charset="0"/>
              <a:cs typeface="Calibri Light" panose="020F0302020204030204" pitchFamily="34" charset="0"/>
            </a:rPr>
            <a:t>Bulk requesters</a:t>
          </a:r>
          <a:br>
            <a:rPr lang="en-US" sz="2800" kern="1200" dirty="0">
              <a:solidFill>
                <a:srgbClr val="0C2E48"/>
              </a:solidFill>
              <a:latin typeface="Calibri Light" panose="020F0302020204030204" pitchFamily="34" charset="0"/>
              <a:cs typeface="Calibri Light" panose="020F0302020204030204" pitchFamily="34" charset="0"/>
            </a:rPr>
          </a:br>
          <a:r>
            <a:rPr lang="en-US" sz="2800" kern="1200" dirty="0">
              <a:solidFill>
                <a:srgbClr val="0C2E48"/>
              </a:solidFill>
              <a:latin typeface="Calibri Light" panose="020F0302020204030204" pitchFamily="34" charset="0"/>
              <a:cs typeface="Calibri Light" panose="020F0302020204030204" pitchFamily="34" charset="0"/>
            </a:rPr>
            <a:t>- Anonymous requesters </a:t>
          </a:r>
          <a:br>
            <a:rPr lang="en-US" sz="2800" kern="1200" dirty="0">
              <a:solidFill>
                <a:srgbClr val="0C2E48"/>
              </a:solidFill>
              <a:latin typeface="Calibri Light" panose="020F0302020204030204" pitchFamily="34" charset="0"/>
              <a:cs typeface="Calibri Light" panose="020F0302020204030204" pitchFamily="34" charset="0"/>
            </a:rPr>
          </a:br>
          <a:r>
            <a:rPr lang="en-US" sz="2800" kern="1200" dirty="0">
              <a:solidFill>
                <a:srgbClr val="0C2E48"/>
              </a:solidFill>
              <a:latin typeface="Calibri Light" panose="020F0302020204030204" pitchFamily="34" charset="0"/>
              <a:cs typeface="Calibri Light" panose="020F0302020204030204" pitchFamily="34" charset="0"/>
            </a:rPr>
            <a:t>- Agency Policy</a:t>
          </a:r>
        </a:p>
        <a:p>
          <a:pPr marL="285750" lvl="1" indent="-285750" algn="l" defTabSz="1244600">
            <a:lnSpc>
              <a:spcPct val="90000"/>
            </a:lnSpc>
            <a:spcBef>
              <a:spcPct val="0"/>
            </a:spcBef>
            <a:spcAft>
              <a:spcPct val="15000"/>
            </a:spcAft>
            <a:buChar char="•"/>
          </a:pPr>
          <a:r>
            <a:rPr lang="en-US" sz="2800" kern="1200" dirty="0">
              <a:solidFill>
                <a:srgbClr val="0C2E48"/>
              </a:solidFill>
              <a:latin typeface="Calibri Light" panose="020F0302020204030204" pitchFamily="34" charset="0"/>
              <a:cs typeface="Calibri Light" panose="020F0302020204030204" pitchFamily="34" charset="0"/>
            </a:rPr>
            <a:t>Artificial Intelligence (AI)</a:t>
          </a:r>
          <a:br>
            <a:rPr lang="en-US" sz="2800" kern="1200" dirty="0">
              <a:solidFill>
                <a:srgbClr val="0C2E48"/>
              </a:solidFill>
              <a:latin typeface="Calibri Light" panose="020F0302020204030204" pitchFamily="34" charset="0"/>
              <a:cs typeface="Calibri Light" panose="020F0302020204030204" pitchFamily="34" charset="0"/>
            </a:rPr>
          </a:br>
          <a:r>
            <a:rPr lang="en-US" sz="2800" kern="1200" dirty="0">
              <a:solidFill>
                <a:srgbClr val="0C2E48"/>
              </a:solidFill>
              <a:latin typeface="Calibri Light" panose="020F0302020204030204" pitchFamily="34" charset="0"/>
              <a:cs typeface="Calibri Light" panose="020F0302020204030204" pitchFamily="34" charset="0"/>
            </a:rPr>
            <a:t>- Automated requests </a:t>
          </a:r>
          <a:br>
            <a:rPr lang="en-US" sz="2800" kern="1200" dirty="0">
              <a:solidFill>
                <a:srgbClr val="0C2E48"/>
              </a:solidFill>
              <a:latin typeface="Calibri Light" panose="020F0302020204030204" pitchFamily="34" charset="0"/>
              <a:cs typeface="Calibri Light" panose="020F0302020204030204" pitchFamily="34" charset="0"/>
            </a:rPr>
          </a:br>
          <a:r>
            <a:rPr lang="en-US" sz="2800" kern="1200" dirty="0">
              <a:solidFill>
                <a:srgbClr val="0C2E48"/>
              </a:solidFill>
              <a:latin typeface="Calibri Light" panose="020F0302020204030204" pitchFamily="34" charset="0"/>
              <a:cs typeface="Calibri Light" panose="020F0302020204030204" pitchFamily="34" charset="0"/>
            </a:rPr>
            <a:t>- Bots</a:t>
          </a:r>
        </a:p>
        <a:p>
          <a:pPr marL="285750" lvl="1" indent="-285750" algn="l" defTabSz="1244600">
            <a:lnSpc>
              <a:spcPct val="90000"/>
            </a:lnSpc>
            <a:spcBef>
              <a:spcPct val="0"/>
            </a:spcBef>
            <a:spcAft>
              <a:spcPct val="15000"/>
            </a:spcAft>
            <a:buChar char="•"/>
          </a:pPr>
          <a:r>
            <a:rPr lang="en-US" sz="2800" kern="1200" dirty="0">
              <a:solidFill>
                <a:srgbClr val="0C2E48"/>
              </a:solidFill>
              <a:latin typeface="Calibri Light" panose="020F0302020204030204" pitchFamily="34" charset="0"/>
              <a:cs typeface="Calibri Light" panose="020F0302020204030204" pitchFamily="34" charset="0"/>
            </a:rPr>
            <a:t>OOR’s New Standard </a:t>
          </a:r>
          <a:br>
            <a:rPr lang="en-US" sz="2800" kern="1200" dirty="0">
              <a:solidFill>
                <a:srgbClr val="0C2E48"/>
              </a:solidFill>
              <a:latin typeface="Calibri Light" panose="020F0302020204030204" pitchFamily="34" charset="0"/>
              <a:cs typeface="Calibri Light" panose="020F0302020204030204" pitchFamily="34" charset="0"/>
            </a:rPr>
          </a:br>
          <a:r>
            <a:rPr lang="en-US" sz="2800" kern="1200" dirty="0">
              <a:solidFill>
                <a:srgbClr val="0C2E48"/>
              </a:solidFill>
              <a:latin typeface="Calibri Light" panose="020F0302020204030204" pitchFamily="34" charset="0"/>
              <a:cs typeface="Calibri Light" panose="020F0302020204030204" pitchFamily="34" charset="0"/>
            </a:rPr>
            <a:t>RTKL Request Form</a:t>
          </a:r>
        </a:p>
        <a:p>
          <a:pPr marL="285750" lvl="1" indent="-285750" algn="l" defTabSz="1244600">
            <a:lnSpc>
              <a:spcPct val="90000"/>
            </a:lnSpc>
            <a:spcBef>
              <a:spcPct val="0"/>
            </a:spcBef>
            <a:spcAft>
              <a:spcPct val="15000"/>
            </a:spcAft>
            <a:buChar char="•"/>
          </a:pPr>
          <a:r>
            <a:rPr lang="en-US" sz="2800" kern="1200" dirty="0">
              <a:solidFill>
                <a:srgbClr val="0C2E48"/>
              </a:solidFill>
              <a:latin typeface="Calibri Light" panose="020F0302020204030204" pitchFamily="34" charset="0"/>
              <a:cs typeface="Calibri Light" panose="020F0302020204030204" pitchFamily="34" charset="0"/>
            </a:rPr>
            <a:t>Sunshine Act: Executive Sessions</a:t>
          </a:r>
          <a:endParaRPr lang="en-US" sz="3200" kern="1200" dirty="0">
            <a:solidFill>
              <a:srgbClr val="0C2E48"/>
            </a:solidFill>
            <a:latin typeface="Calibri Light" panose="020F0302020204030204" pitchFamily="34" charset="0"/>
            <a:cs typeface="Calibri Light" panose="020F0302020204030204" pitchFamily="34" charset="0"/>
          </a:endParaRPr>
        </a:p>
      </dsp:txBody>
      <dsp:txXfrm>
        <a:off x="0" y="484699"/>
        <a:ext cx="6152051" cy="4589550"/>
      </dsp:txXfrm>
    </dsp:sp>
    <dsp:sp modelId="{D03FFFBD-9148-44E7-8C6F-686224A88ABB}">
      <dsp:nvSpPr>
        <dsp:cNvPr id="0" name=""/>
        <dsp:cNvSpPr/>
      </dsp:nvSpPr>
      <dsp:spPr>
        <a:xfrm>
          <a:off x="307602" y="27139"/>
          <a:ext cx="4661975" cy="915120"/>
        </a:xfrm>
        <a:prstGeom prst="roundRect">
          <a:avLst/>
        </a:prstGeom>
        <a:solidFill>
          <a:srgbClr val="0C2E48"/>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2773" tIns="0" rIns="162773" bIns="0" numCol="1" spcCol="1270" anchor="ctr" anchorCtr="0">
          <a:noAutofit/>
        </a:bodyPr>
        <a:lstStyle/>
        <a:p>
          <a:pPr marL="0" lvl="0" indent="0" algn="l" defTabSz="1422400">
            <a:lnSpc>
              <a:spcPct val="90000"/>
            </a:lnSpc>
            <a:spcBef>
              <a:spcPct val="0"/>
            </a:spcBef>
            <a:spcAft>
              <a:spcPct val="35000"/>
            </a:spcAft>
            <a:buNone/>
          </a:pPr>
          <a:r>
            <a:rPr lang="en-US" sz="3200" kern="1200" dirty="0">
              <a:latin typeface="+mj-lt"/>
            </a:rPr>
            <a:t>Today’s Topics</a:t>
          </a:r>
        </a:p>
      </dsp:txBody>
      <dsp:txXfrm>
        <a:off x="352274" y="71811"/>
        <a:ext cx="4572631" cy="82577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5B50C3-BA0A-4809-A57F-FFED5776E94B}">
      <dsp:nvSpPr>
        <dsp:cNvPr id="0" name=""/>
        <dsp:cNvSpPr/>
      </dsp:nvSpPr>
      <dsp:spPr>
        <a:xfrm>
          <a:off x="0" y="5017"/>
          <a:ext cx="7630238" cy="954719"/>
        </a:xfrm>
        <a:prstGeom prst="round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rgbClr val="0C2E48"/>
              </a:solidFill>
            </a:rPr>
            <a:t>For larger list, use the </a:t>
          </a:r>
          <a:r>
            <a:rPr lang="en-US" sz="2400" kern="1200" dirty="0">
              <a:hlinkClick xmlns:r="http://schemas.openxmlformats.org/officeDocument/2006/relationships" r:id="rId1"/>
            </a:rPr>
            <a:t>OOR’s Docket Search </a:t>
          </a:r>
          <a:r>
            <a:rPr lang="en-US" sz="2400" kern="1200" dirty="0">
              <a:solidFill>
                <a:srgbClr val="0C2E48"/>
              </a:solidFill>
            </a:rPr>
            <a:t>using the term ‘anonymous’ in the description field. </a:t>
          </a:r>
        </a:p>
      </dsp:txBody>
      <dsp:txXfrm>
        <a:off x="46606" y="51623"/>
        <a:ext cx="7537026" cy="86150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2E1BD6-6AD6-40A5-A809-51FA15F5F4E4}">
      <dsp:nvSpPr>
        <dsp:cNvPr id="0" name=""/>
        <dsp:cNvSpPr/>
      </dsp:nvSpPr>
      <dsp:spPr>
        <a:xfrm>
          <a:off x="0" y="230689"/>
          <a:ext cx="10972799" cy="1198080"/>
        </a:xfrm>
        <a:prstGeom prst="roundRect">
          <a:avLst/>
        </a:prstGeom>
        <a:solidFill>
          <a:srgbClr val="0C2E4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u="sng" kern="1200" dirty="0">
              <a:solidFill>
                <a:schemeClr val="bg1"/>
              </a:solidFill>
            </a:rPr>
            <a:t>Jason </a:t>
          </a:r>
          <a:r>
            <a:rPr lang="en-US" sz="2800" u="sng" kern="1200" dirty="0" err="1">
              <a:solidFill>
                <a:schemeClr val="bg1"/>
              </a:solidFill>
            </a:rPr>
            <a:t>Delp</a:t>
          </a:r>
          <a:r>
            <a:rPr lang="en-US" sz="2800" u="sng" kern="1200" dirty="0">
              <a:solidFill>
                <a:schemeClr val="bg1"/>
              </a:solidFill>
            </a:rPr>
            <a:t> v. Barrett Township</a:t>
          </a:r>
          <a:r>
            <a:rPr lang="en-US" sz="2800" kern="1200" dirty="0">
              <a:solidFill>
                <a:schemeClr val="bg1"/>
              </a:solidFill>
            </a:rPr>
            <a:t>, OOR </a:t>
          </a:r>
          <a:r>
            <a:rPr lang="en-US" sz="2800" kern="1200" dirty="0" err="1">
              <a:solidFill>
                <a:schemeClr val="bg1"/>
              </a:solidFill>
            </a:rPr>
            <a:t>Dkt</a:t>
          </a:r>
          <a:r>
            <a:rPr lang="en-US" sz="2800" kern="1200" dirty="0">
              <a:solidFill>
                <a:schemeClr val="bg1"/>
              </a:solidFill>
            </a:rPr>
            <a:t>. AP 2024-2159</a:t>
          </a:r>
        </a:p>
      </dsp:txBody>
      <dsp:txXfrm>
        <a:off x="58485" y="289174"/>
        <a:ext cx="10855829" cy="1081110"/>
      </dsp:txXfrm>
    </dsp:sp>
    <dsp:sp modelId="{44F7CA03-CCF2-4601-811C-42E61A3494B9}">
      <dsp:nvSpPr>
        <dsp:cNvPr id="0" name=""/>
        <dsp:cNvSpPr/>
      </dsp:nvSpPr>
      <dsp:spPr>
        <a:xfrm>
          <a:off x="0" y="1428769"/>
          <a:ext cx="10972799" cy="1887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8386"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kern="1200" dirty="0">
              <a:solidFill>
                <a:srgbClr val="0C2E48"/>
              </a:solidFill>
            </a:rPr>
            <a:t>Agency denied requests as incomplete and anonymous because the Requester did not provide his mailing address or telephone number.</a:t>
          </a:r>
        </a:p>
        <a:p>
          <a:pPr marL="228600" lvl="1" indent="-228600" algn="l" defTabSz="1066800">
            <a:lnSpc>
              <a:spcPct val="90000"/>
            </a:lnSpc>
            <a:spcBef>
              <a:spcPct val="0"/>
            </a:spcBef>
            <a:spcAft>
              <a:spcPct val="20000"/>
            </a:spcAft>
            <a:buChar char="•"/>
          </a:pPr>
          <a:r>
            <a:rPr lang="en-US" sz="2400" kern="1200" dirty="0">
              <a:solidFill>
                <a:srgbClr val="0C2E48"/>
              </a:solidFill>
            </a:rPr>
            <a:t>Both requests included a full name and email address.</a:t>
          </a:r>
        </a:p>
        <a:p>
          <a:pPr marL="228600" lvl="1" indent="-228600" algn="l" defTabSz="1066800">
            <a:lnSpc>
              <a:spcPct val="90000"/>
            </a:lnSpc>
            <a:spcBef>
              <a:spcPct val="0"/>
            </a:spcBef>
            <a:spcAft>
              <a:spcPct val="20000"/>
            </a:spcAft>
            <a:buChar char="•"/>
          </a:pPr>
          <a:r>
            <a:rPr lang="en-US" sz="2400" kern="1200" dirty="0">
              <a:solidFill>
                <a:srgbClr val="0C2E48"/>
              </a:solidFill>
            </a:rPr>
            <a:t>Because requests included a full name and email address, they satisfied Section 703 of the RTKL. 65 P.S. § 67.703. </a:t>
          </a:r>
        </a:p>
      </dsp:txBody>
      <dsp:txXfrm>
        <a:off x="0" y="1428769"/>
        <a:ext cx="10972799" cy="1887840"/>
      </dsp:txXfrm>
    </dsp:sp>
    <dsp:sp modelId="{B8DFD165-AA31-434C-8923-4FE02DF52BC8}">
      <dsp:nvSpPr>
        <dsp:cNvPr id="0" name=""/>
        <dsp:cNvSpPr/>
      </dsp:nvSpPr>
      <dsp:spPr>
        <a:xfrm>
          <a:off x="0" y="3316609"/>
          <a:ext cx="10972799" cy="873052"/>
        </a:xfrm>
        <a:prstGeom prst="round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rgbClr val="0C2E48"/>
              </a:solidFill>
            </a:rPr>
            <a:t>The Township presented no evidence before the OOR supporting the assertion that the requests were anonymously filed.</a:t>
          </a:r>
        </a:p>
      </dsp:txBody>
      <dsp:txXfrm>
        <a:off x="42619" y="3359228"/>
        <a:ext cx="10887561" cy="78781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028BA0-921F-4FCC-B4FF-1981EF9BF0FB}">
      <dsp:nvSpPr>
        <dsp:cNvPr id="0" name=""/>
        <dsp:cNvSpPr/>
      </dsp:nvSpPr>
      <dsp:spPr>
        <a:xfrm>
          <a:off x="0" y="0"/>
          <a:ext cx="10972800" cy="3965450"/>
        </a:xfrm>
        <a:prstGeom prst="roundRect">
          <a:avLst>
            <a:gd name="adj" fmla="val 10000"/>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u="sng" kern="1200" dirty="0">
              <a:solidFill>
                <a:srgbClr val="0C2E48"/>
              </a:solidFill>
            </a:rPr>
            <a:t>What if a requester uses automated system that conceals identity</a:t>
          </a:r>
          <a:r>
            <a:rPr lang="en-US" sz="2800" u="none" kern="1200" dirty="0">
              <a:solidFill>
                <a:srgbClr val="0C2E48"/>
              </a:solidFill>
            </a:rPr>
            <a:t>?</a:t>
          </a:r>
        </a:p>
        <a:p>
          <a:pPr marL="228600" lvl="1" indent="-228600" algn="l" defTabSz="1066800">
            <a:lnSpc>
              <a:spcPct val="90000"/>
            </a:lnSpc>
            <a:spcBef>
              <a:spcPct val="0"/>
            </a:spcBef>
            <a:spcAft>
              <a:spcPct val="15000"/>
            </a:spcAft>
            <a:buChar char="•"/>
          </a:pPr>
          <a:r>
            <a:rPr lang="en-US" sz="2400" kern="1200" dirty="0">
              <a:solidFill>
                <a:srgbClr val="0C2E48"/>
              </a:solidFill>
            </a:rPr>
            <a:t>Individual requesters are permitted to file requests using their own name.</a:t>
          </a:r>
        </a:p>
        <a:p>
          <a:pPr marL="228600" lvl="1" indent="-228600" algn="l" defTabSz="1066800">
            <a:lnSpc>
              <a:spcPct val="90000"/>
            </a:lnSpc>
            <a:spcBef>
              <a:spcPct val="0"/>
            </a:spcBef>
            <a:spcAft>
              <a:spcPct val="15000"/>
            </a:spcAft>
            <a:buChar char="•"/>
          </a:pPr>
          <a:r>
            <a:rPr lang="en-US" sz="2400" kern="1200" dirty="0">
              <a:solidFill>
                <a:srgbClr val="0C2E48"/>
              </a:solidFill>
            </a:rPr>
            <a:t>However, the use of a tool, process, or entity that creates anonymity or has an anonymous function may result in a finding that the request was anonymously filed, even if there is an identity attached to that request. </a:t>
          </a:r>
          <a:br>
            <a:rPr lang="en-US" sz="2100" kern="1200" dirty="0">
              <a:solidFill>
                <a:srgbClr val="0C2E48"/>
              </a:solidFill>
            </a:rPr>
          </a:br>
          <a:br>
            <a:rPr lang="en-US" sz="2100" kern="1200" dirty="0">
              <a:solidFill>
                <a:srgbClr val="0C2E48"/>
              </a:solidFill>
            </a:rPr>
          </a:br>
          <a:r>
            <a:rPr lang="en-US" sz="2100" i="0" u="sng" kern="1200" dirty="0">
              <a:solidFill>
                <a:srgbClr val="0C2E48"/>
              </a:solidFill>
            </a:rPr>
            <a:t>Curry and FOIA Buddy v. Sw. Sch. Dist.</a:t>
          </a:r>
          <a:r>
            <a:rPr lang="en-US" sz="2100" kern="1200" dirty="0">
              <a:solidFill>
                <a:srgbClr val="0C2E48"/>
              </a:solidFill>
            </a:rPr>
            <a:t>, OOR </a:t>
          </a:r>
          <a:r>
            <a:rPr lang="en-US" sz="2100" kern="1200" dirty="0" err="1">
              <a:solidFill>
                <a:srgbClr val="0C2E48"/>
              </a:solidFill>
            </a:rPr>
            <a:t>Dkt</a:t>
          </a:r>
          <a:r>
            <a:rPr lang="en-US" sz="2100" kern="1200" dirty="0">
              <a:solidFill>
                <a:srgbClr val="0C2E48"/>
              </a:solidFill>
            </a:rPr>
            <a:t>. AP 2024-1311</a:t>
          </a:r>
        </a:p>
      </dsp:txBody>
      <dsp:txXfrm>
        <a:off x="2591105" y="0"/>
        <a:ext cx="8381695" cy="3965450"/>
      </dsp:txXfrm>
    </dsp:sp>
    <dsp:sp modelId="{152929C2-BC6C-4876-8847-CDCB2AB1F2A5}">
      <dsp:nvSpPr>
        <dsp:cNvPr id="0" name=""/>
        <dsp:cNvSpPr/>
      </dsp:nvSpPr>
      <dsp:spPr>
        <a:xfrm>
          <a:off x="579428" y="656837"/>
          <a:ext cx="1828792" cy="2651775"/>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33000" r="-33000"/>
          </a:stretch>
        </a:blipFill>
        <a:ln w="12700" cap="flat" cmpd="sng" algn="ctr">
          <a:solidFill>
            <a:srgbClr val="0C2E48"/>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028BA0-921F-4FCC-B4FF-1981EF9BF0FB}">
      <dsp:nvSpPr>
        <dsp:cNvPr id="0" name=""/>
        <dsp:cNvSpPr/>
      </dsp:nvSpPr>
      <dsp:spPr>
        <a:xfrm>
          <a:off x="0" y="0"/>
          <a:ext cx="10972800" cy="3968333"/>
        </a:xfrm>
        <a:prstGeom prst="roundRect">
          <a:avLst>
            <a:gd name="adj" fmla="val 10000"/>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marL="0" lvl="0" indent="0" algn="l" defTabSz="1244600">
            <a:lnSpc>
              <a:spcPct val="90000"/>
            </a:lnSpc>
            <a:spcBef>
              <a:spcPct val="0"/>
            </a:spcBef>
            <a:spcAft>
              <a:spcPct val="35000"/>
            </a:spcAft>
            <a:buNone/>
          </a:pPr>
          <a:r>
            <a:rPr lang="en-US" sz="2800" u="sng" kern="1200" dirty="0">
              <a:solidFill>
                <a:srgbClr val="0C2E48"/>
              </a:solidFill>
            </a:rPr>
            <a:t>What if a requester uses what appears to be a real </a:t>
          </a:r>
          <a:br>
            <a:rPr lang="en-US" sz="2800" u="sng" kern="1200" dirty="0">
              <a:solidFill>
                <a:srgbClr val="0C2E48"/>
              </a:solidFill>
            </a:rPr>
          </a:br>
          <a:r>
            <a:rPr lang="en-US" sz="2800" u="sng" kern="1200" dirty="0">
              <a:solidFill>
                <a:srgbClr val="0C2E48"/>
              </a:solidFill>
            </a:rPr>
            <a:t>name but the agency reasonably suspects they are anonymous?  How can that be proved?</a:t>
          </a:r>
          <a:endParaRPr lang="en-US" sz="2800" u="none" kern="1200" dirty="0">
            <a:solidFill>
              <a:srgbClr val="0C2E48"/>
            </a:solidFill>
          </a:endParaRPr>
        </a:p>
        <a:p>
          <a:pPr marL="228600" lvl="1" indent="-228600" algn="l" defTabSz="1066800">
            <a:lnSpc>
              <a:spcPct val="90000"/>
            </a:lnSpc>
            <a:spcBef>
              <a:spcPct val="0"/>
            </a:spcBef>
            <a:spcAft>
              <a:spcPct val="15000"/>
            </a:spcAft>
            <a:buChar char="•"/>
          </a:pPr>
          <a:r>
            <a:rPr lang="en-US" sz="2400" kern="1200" dirty="0">
              <a:solidFill>
                <a:srgbClr val="0C2E48"/>
              </a:solidFill>
            </a:rPr>
            <a:t>Internet search for "Harold Diehl" in Pennsylvania (given that the address on the Requests was in Pennsylvania) and only found reference to deceased individuals.</a:t>
          </a:r>
        </a:p>
        <a:p>
          <a:pPr marL="228600" lvl="1" indent="-228600" algn="l" defTabSz="1066800">
            <a:lnSpc>
              <a:spcPct val="90000"/>
            </a:lnSpc>
            <a:spcBef>
              <a:spcPct val="0"/>
            </a:spcBef>
            <a:spcAft>
              <a:spcPct val="15000"/>
            </a:spcAft>
            <a:buChar char="•"/>
          </a:pPr>
          <a:r>
            <a:rPr lang="en-US" sz="2400" kern="1200" dirty="0">
              <a:solidFill>
                <a:srgbClr val="0C2E48"/>
              </a:solidFill>
            </a:rPr>
            <a:t>The County's IT Department could not confirm a person behind the email address</a:t>
          </a:r>
          <a:br>
            <a:rPr lang="en-US" sz="2200" kern="1200" dirty="0">
              <a:solidFill>
                <a:srgbClr val="0C2E48"/>
              </a:solidFill>
            </a:rPr>
          </a:br>
          <a:br>
            <a:rPr lang="en-US" sz="2200" kern="1200" dirty="0">
              <a:solidFill>
                <a:srgbClr val="0C2E48"/>
              </a:solidFill>
            </a:rPr>
          </a:br>
          <a:r>
            <a:rPr lang="en-US" sz="2100" u="sng" kern="1200" dirty="0">
              <a:solidFill>
                <a:srgbClr val="0C2E48"/>
              </a:solidFill>
            </a:rPr>
            <a:t>Diehl v. Centre County</a:t>
          </a:r>
          <a:r>
            <a:rPr lang="en-US" sz="2100" kern="1200" dirty="0">
              <a:solidFill>
                <a:srgbClr val="0C2E48"/>
              </a:solidFill>
            </a:rPr>
            <a:t>, OOR </a:t>
          </a:r>
          <a:r>
            <a:rPr lang="en-US" sz="2100" kern="1200" dirty="0" err="1">
              <a:solidFill>
                <a:srgbClr val="0C2E48"/>
              </a:solidFill>
            </a:rPr>
            <a:t>Dkt</a:t>
          </a:r>
          <a:r>
            <a:rPr lang="en-US" sz="2100" kern="1200" dirty="0">
              <a:solidFill>
                <a:srgbClr val="0C2E48"/>
              </a:solidFill>
            </a:rPr>
            <a:t>. AP 2024-1695</a:t>
          </a:r>
        </a:p>
      </dsp:txBody>
      <dsp:txXfrm>
        <a:off x="2591393" y="0"/>
        <a:ext cx="8381406" cy="3968333"/>
      </dsp:txXfrm>
    </dsp:sp>
    <dsp:sp modelId="{152929C2-BC6C-4876-8847-CDCB2AB1F2A5}">
      <dsp:nvSpPr>
        <dsp:cNvPr id="0" name=""/>
        <dsp:cNvSpPr/>
      </dsp:nvSpPr>
      <dsp:spPr>
        <a:xfrm>
          <a:off x="579716" y="658282"/>
          <a:ext cx="1828792" cy="2651767"/>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33000" r="-33000"/>
          </a:stretch>
        </a:blipFill>
        <a:ln w="12700" cap="flat" cmpd="sng" algn="ctr">
          <a:solidFill>
            <a:srgbClr val="0C2E48"/>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AD0C20-FECA-4990-9123-24F789587E62}">
      <dsp:nvSpPr>
        <dsp:cNvPr id="0" name=""/>
        <dsp:cNvSpPr/>
      </dsp:nvSpPr>
      <dsp:spPr>
        <a:xfrm>
          <a:off x="0" y="0"/>
          <a:ext cx="10972799" cy="475859"/>
        </a:xfrm>
        <a:prstGeom prst="roundRect">
          <a:avLst/>
        </a:prstGeom>
        <a:solidFill>
          <a:srgbClr val="0C2E4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u="sng" kern="1200" dirty="0">
              <a:solidFill>
                <a:schemeClr val="bg1"/>
              </a:solidFill>
            </a:rPr>
            <a:t>John </a:t>
          </a:r>
          <a:r>
            <a:rPr lang="en-US" sz="2800" u="sng" kern="1200" dirty="0" err="1">
              <a:solidFill>
                <a:schemeClr val="bg1"/>
              </a:solidFill>
            </a:rPr>
            <a:t>Denacola</a:t>
          </a:r>
          <a:r>
            <a:rPr lang="en-US" sz="2800" u="sng" kern="1200" dirty="0">
              <a:solidFill>
                <a:schemeClr val="bg1"/>
              </a:solidFill>
            </a:rPr>
            <a:t> v. Huntington Township</a:t>
          </a:r>
          <a:r>
            <a:rPr lang="en-US" sz="2800" kern="1200" dirty="0">
              <a:solidFill>
                <a:schemeClr val="bg1"/>
              </a:solidFill>
            </a:rPr>
            <a:t>, OOR </a:t>
          </a:r>
          <a:r>
            <a:rPr lang="en-US" sz="2800" kern="1200" dirty="0" err="1">
              <a:solidFill>
                <a:schemeClr val="bg1"/>
              </a:solidFill>
            </a:rPr>
            <a:t>Dkt</a:t>
          </a:r>
          <a:r>
            <a:rPr lang="en-US" sz="2800" kern="1200" dirty="0">
              <a:solidFill>
                <a:schemeClr val="bg1"/>
              </a:solidFill>
            </a:rPr>
            <a:t>. AP 2024-2263</a:t>
          </a:r>
        </a:p>
      </dsp:txBody>
      <dsp:txXfrm>
        <a:off x="23230" y="23230"/>
        <a:ext cx="10926339" cy="429399"/>
      </dsp:txXfrm>
    </dsp:sp>
    <dsp:sp modelId="{09321C97-8FDD-4880-997E-4B1C95783EE5}">
      <dsp:nvSpPr>
        <dsp:cNvPr id="0" name=""/>
        <dsp:cNvSpPr/>
      </dsp:nvSpPr>
      <dsp:spPr>
        <a:xfrm>
          <a:off x="0" y="483521"/>
          <a:ext cx="10972799" cy="4236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8386" tIns="25400" rIns="142240" bIns="25400" numCol="1" spcCol="1270" anchor="t" anchorCtr="0">
          <a:noAutofit/>
        </a:bodyPr>
        <a:lstStyle/>
        <a:p>
          <a:pPr marL="228600" lvl="1" indent="-228600" algn="l" defTabSz="889000">
            <a:lnSpc>
              <a:spcPct val="100000"/>
            </a:lnSpc>
            <a:spcBef>
              <a:spcPct val="0"/>
            </a:spcBef>
            <a:spcAft>
              <a:spcPts val="0"/>
            </a:spcAft>
            <a:buChar char="•"/>
          </a:pPr>
          <a:r>
            <a:rPr lang="en-US" sz="2000" kern="1200" dirty="0">
              <a:solidFill>
                <a:srgbClr val="0C2E48"/>
              </a:solidFill>
            </a:rPr>
            <a:t>First request from Jay Dino</a:t>
          </a:r>
        </a:p>
        <a:p>
          <a:pPr marL="228600" lvl="1" indent="-228600" algn="l" defTabSz="889000">
            <a:lnSpc>
              <a:spcPct val="100000"/>
            </a:lnSpc>
            <a:spcBef>
              <a:spcPct val="0"/>
            </a:spcBef>
            <a:spcAft>
              <a:spcPts val="0"/>
            </a:spcAft>
            <a:buChar char="•"/>
          </a:pPr>
          <a:r>
            <a:rPr lang="en-US" sz="2000" kern="1200" dirty="0">
              <a:solidFill>
                <a:srgbClr val="0C2E48"/>
              </a:solidFill>
            </a:rPr>
            <a:t>Second request from John </a:t>
          </a:r>
          <a:r>
            <a:rPr lang="en-US" sz="2000" kern="1200" dirty="0" err="1">
              <a:solidFill>
                <a:srgbClr val="0C2E48"/>
              </a:solidFill>
            </a:rPr>
            <a:t>Denacola</a:t>
          </a:r>
          <a:r>
            <a:rPr lang="en-US" sz="2000" kern="1200" dirty="0">
              <a:solidFill>
                <a:srgbClr val="0C2E48"/>
              </a:solidFill>
            </a:rPr>
            <a:t> </a:t>
          </a:r>
        </a:p>
        <a:p>
          <a:pPr marL="228600" lvl="1" indent="-228600" algn="l" defTabSz="889000">
            <a:lnSpc>
              <a:spcPct val="100000"/>
            </a:lnSpc>
            <a:spcBef>
              <a:spcPct val="0"/>
            </a:spcBef>
            <a:spcAft>
              <a:spcPts val="0"/>
            </a:spcAft>
            <a:buChar char="•"/>
          </a:pPr>
          <a:r>
            <a:rPr lang="en-US" sz="2000" kern="1200" dirty="0">
              <a:solidFill>
                <a:srgbClr val="0C2E48"/>
              </a:solidFill>
            </a:rPr>
            <a:t>There are three houses located on Plain Street and county tax records do not list Jay Dino as an owner. Further, an internet search of the owners appear to show that they are all owners of occupied houses.</a:t>
          </a:r>
        </a:p>
        <a:p>
          <a:pPr marL="228600" lvl="1" indent="-228600" algn="l" defTabSz="889000">
            <a:lnSpc>
              <a:spcPct val="100000"/>
            </a:lnSpc>
            <a:spcBef>
              <a:spcPct val="0"/>
            </a:spcBef>
            <a:spcAft>
              <a:spcPts val="0"/>
            </a:spcAft>
            <a:buChar char="•"/>
          </a:pPr>
          <a:r>
            <a:rPr lang="en-US" sz="2000" kern="1200" dirty="0">
              <a:solidFill>
                <a:srgbClr val="0C2E48"/>
              </a:solidFill>
            </a:rPr>
            <a:t>Searching the internet for Jay Dino and the 17093 zip code provided no relevant results to verify that anyone with such a name lives at that zip code.</a:t>
          </a:r>
        </a:p>
        <a:p>
          <a:pPr marL="228600" lvl="1" indent="-228600" algn="l" defTabSz="889000">
            <a:lnSpc>
              <a:spcPct val="100000"/>
            </a:lnSpc>
            <a:spcBef>
              <a:spcPct val="0"/>
            </a:spcBef>
            <a:spcAft>
              <a:spcPts val="0"/>
            </a:spcAft>
            <a:buChar char="•"/>
          </a:pPr>
          <a:r>
            <a:rPr lang="en-US" sz="2000" kern="1200" dirty="0">
              <a:solidFill>
                <a:srgbClr val="0C2E48"/>
              </a:solidFill>
            </a:rPr>
            <a:t>The [R]</a:t>
          </a:r>
          <a:r>
            <a:rPr lang="en-US" sz="2000" kern="1200" dirty="0" err="1">
              <a:solidFill>
                <a:srgbClr val="0C2E48"/>
              </a:solidFill>
            </a:rPr>
            <a:t>equest</a:t>
          </a:r>
          <a:r>
            <a:rPr lang="en-US" sz="2000" kern="1200" dirty="0">
              <a:solidFill>
                <a:srgbClr val="0C2E48"/>
              </a:solidFill>
            </a:rPr>
            <a:t> was identical to the previous request from Jay Dino and clearly appeared to be from the same person considering the email address name showed as Jay Dino.</a:t>
          </a:r>
        </a:p>
        <a:p>
          <a:pPr marL="228600" lvl="1" indent="-228600" algn="l" defTabSz="889000">
            <a:lnSpc>
              <a:spcPct val="100000"/>
            </a:lnSpc>
            <a:spcBef>
              <a:spcPct val="0"/>
            </a:spcBef>
            <a:spcAft>
              <a:spcPts val="0"/>
            </a:spcAft>
            <a:buChar char="•"/>
          </a:pPr>
          <a:r>
            <a:rPr lang="en-US" sz="2000" kern="1200" dirty="0">
              <a:solidFill>
                <a:srgbClr val="0C2E48"/>
              </a:solidFill>
            </a:rPr>
            <a:t>Searching for the name of John </a:t>
          </a:r>
          <a:r>
            <a:rPr lang="en-US" sz="2000" kern="1200" dirty="0" err="1">
              <a:solidFill>
                <a:srgbClr val="0C2E48"/>
              </a:solidFill>
            </a:rPr>
            <a:t>Denacola</a:t>
          </a:r>
          <a:r>
            <a:rPr lang="en-US" sz="2000" kern="1200" dirty="0">
              <a:solidFill>
                <a:srgbClr val="0C2E48"/>
              </a:solidFill>
            </a:rPr>
            <a:t> does not yield any results relevant to the zip code provided, and the previous analysis related to the people who live on Plain Street at the zip code 17093 made no mention of John </a:t>
          </a:r>
          <a:r>
            <a:rPr lang="en-US" sz="2000" kern="1200" dirty="0" err="1">
              <a:solidFill>
                <a:srgbClr val="0C2E48"/>
              </a:solidFill>
            </a:rPr>
            <a:t>Denacola</a:t>
          </a:r>
          <a:r>
            <a:rPr lang="en-US" sz="2000" kern="1200" dirty="0">
              <a:solidFill>
                <a:srgbClr val="0C2E48"/>
              </a:solidFill>
            </a:rPr>
            <a:t>.</a:t>
          </a:r>
        </a:p>
        <a:p>
          <a:pPr marL="228600" lvl="1" indent="-228600" algn="l" defTabSz="889000">
            <a:lnSpc>
              <a:spcPct val="100000"/>
            </a:lnSpc>
            <a:spcBef>
              <a:spcPct val="0"/>
            </a:spcBef>
            <a:spcAft>
              <a:spcPts val="0"/>
            </a:spcAft>
            <a:buChar char="•"/>
          </a:pPr>
          <a:r>
            <a:rPr lang="en-US" sz="2000" kern="1200" dirty="0">
              <a:solidFill>
                <a:srgbClr val="0C2E48"/>
              </a:solidFill>
            </a:rPr>
            <a:t>A general internet search of the name John </a:t>
          </a:r>
          <a:r>
            <a:rPr lang="en-US" sz="2000" kern="1200" dirty="0" err="1">
              <a:solidFill>
                <a:srgbClr val="0C2E48"/>
              </a:solidFill>
            </a:rPr>
            <a:t>Denacola</a:t>
          </a:r>
          <a:r>
            <a:rPr lang="en-US" sz="2000" kern="1200" dirty="0">
              <a:solidFill>
                <a:srgbClr val="0C2E48"/>
              </a:solidFill>
            </a:rPr>
            <a:t> provides little to no evidence as to this being anything but an alias.</a:t>
          </a:r>
        </a:p>
      </dsp:txBody>
      <dsp:txXfrm>
        <a:off x="0" y="483521"/>
        <a:ext cx="10972799" cy="4236533"/>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AD87E7-73FB-4C12-9B82-22FD1B2E9085}">
      <dsp:nvSpPr>
        <dsp:cNvPr id="0" name=""/>
        <dsp:cNvSpPr/>
      </dsp:nvSpPr>
      <dsp:spPr>
        <a:xfrm>
          <a:off x="0" y="973"/>
          <a:ext cx="10972799" cy="835105"/>
        </a:xfrm>
        <a:prstGeom prst="round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rgbClr val="0C2E48"/>
              </a:solidFill>
            </a:rPr>
            <a:t>Policy – update</a:t>
          </a:r>
        </a:p>
      </dsp:txBody>
      <dsp:txXfrm>
        <a:off x="40766" y="41739"/>
        <a:ext cx="10891267" cy="753573"/>
      </dsp:txXfrm>
    </dsp:sp>
    <dsp:sp modelId="{90E5CEA9-73BA-40C3-B59D-BCED299CF1CF}">
      <dsp:nvSpPr>
        <dsp:cNvPr id="0" name=""/>
        <dsp:cNvSpPr/>
      </dsp:nvSpPr>
      <dsp:spPr>
        <a:xfrm>
          <a:off x="0" y="836079"/>
          <a:ext cx="10972799" cy="10242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8386" tIns="25400" rIns="142240" bIns="25400" numCol="1" spcCol="1270" anchor="t" anchorCtr="0">
          <a:noAutofit/>
        </a:bodyPr>
        <a:lstStyle/>
        <a:p>
          <a:pPr marL="228600" lvl="1" indent="-228600" algn="l" defTabSz="889000">
            <a:lnSpc>
              <a:spcPct val="90000"/>
            </a:lnSpc>
            <a:spcBef>
              <a:spcPct val="0"/>
            </a:spcBef>
            <a:spcAft>
              <a:spcPts val="0"/>
            </a:spcAft>
            <a:buChar char="•"/>
          </a:pPr>
          <a:r>
            <a:rPr lang="en-US" sz="2000" kern="1200" dirty="0">
              <a:solidFill>
                <a:srgbClr val="0C2E48"/>
              </a:solidFill>
            </a:rPr>
            <a:t>Will agency accept anonymous requests – make it clear – make it known</a:t>
          </a:r>
        </a:p>
        <a:p>
          <a:pPr marL="228600" lvl="1" indent="-228600" algn="l" defTabSz="889000">
            <a:lnSpc>
              <a:spcPct val="90000"/>
            </a:lnSpc>
            <a:spcBef>
              <a:spcPct val="0"/>
            </a:spcBef>
            <a:spcAft>
              <a:spcPts val="0"/>
            </a:spcAft>
            <a:buChar char="•"/>
          </a:pPr>
          <a:r>
            <a:rPr lang="en-US" sz="2000" kern="1200" dirty="0">
              <a:solidFill>
                <a:srgbClr val="0C2E48"/>
              </a:solidFill>
            </a:rPr>
            <a:t>Will agency accept only the OOR form</a:t>
          </a:r>
        </a:p>
        <a:p>
          <a:pPr marL="228600" lvl="1" indent="-228600" algn="l" defTabSz="889000">
            <a:lnSpc>
              <a:spcPct val="90000"/>
            </a:lnSpc>
            <a:spcBef>
              <a:spcPct val="0"/>
            </a:spcBef>
            <a:spcAft>
              <a:spcPts val="0"/>
            </a:spcAft>
            <a:buChar char="•"/>
          </a:pPr>
          <a:r>
            <a:rPr lang="en-US" sz="2000" kern="1200" dirty="0">
              <a:solidFill>
                <a:srgbClr val="0C2E48"/>
              </a:solidFill>
            </a:rPr>
            <a:t>Will agency accept only the agency’s own form and the OOR’s form – must accept the OOR form</a:t>
          </a:r>
        </a:p>
      </dsp:txBody>
      <dsp:txXfrm>
        <a:off x="0" y="836079"/>
        <a:ext cx="10972799" cy="1024249"/>
      </dsp:txXfrm>
    </dsp:sp>
    <dsp:sp modelId="{97BD17FB-7011-4E85-9FEC-D79CF96D9F9E}">
      <dsp:nvSpPr>
        <dsp:cNvPr id="0" name=""/>
        <dsp:cNvSpPr/>
      </dsp:nvSpPr>
      <dsp:spPr>
        <a:xfrm>
          <a:off x="0" y="1860329"/>
          <a:ext cx="10972799" cy="835105"/>
        </a:xfrm>
        <a:prstGeom prst="round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rgbClr val="0C2E48"/>
              </a:solidFill>
            </a:rPr>
            <a:t>Keep intent of law in mind – maximizing access to records</a:t>
          </a:r>
        </a:p>
      </dsp:txBody>
      <dsp:txXfrm>
        <a:off x="40766" y="1901095"/>
        <a:ext cx="10891267" cy="753573"/>
      </dsp:txXfrm>
    </dsp:sp>
    <dsp:sp modelId="{4AE4A9F4-4040-4880-ADDE-CE69CA349ADE}">
      <dsp:nvSpPr>
        <dsp:cNvPr id="0" name=""/>
        <dsp:cNvSpPr/>
      </dsp:nvSpPr>
      <dsp:spPr>
        <a:xfrm>
          <a:off x="0" y="2708085"/>
          <a:ext cx="10972799" cy="957229"/>
        </a:xfrm>
        <a:prstGeom prst="round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rgbClr val="0C2E48"/>
              </a:solidFill>
            </a:rPr>
            <a:t>This is a request for public records.  Even if not sure who is requesting records can still release obvious public records.  (e.g. budget)</a:t>
          </a:r>
        </a:p>
      </dsp:txBody>
      <dsp:txXfrm>
        <a:off x="46728" y="2754813"/>
        <a:ext cx="10879343" cy="863773"/>
      </dsp:txXfrm>
    </dsp:sp>
    <dsp:sp modelId="{EBDF1F41-69F8-4B13-BFF7-9535459BF988}">
      <dsp:nvSpPr>
        <dsp:cNvPr id="0" name=""/>
        <dsp:cNvSpPr/>
      </dsp:nvSpPr>
      <dsp:spPr>
        <a:xfrm>
          <a:off x="0" y="3677964"/>
          <a:ext cx="10972799" cy="957229"/>
        </a:xfrm>
        <a:prstGeom prst="round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rgbClr val="0C2E48"/>
              </a:solidFill>
            </a:rPr>
            <a:t>Agency could face a bad faith finding if agency policy or application of that policy is unreasonable </a:t>
          </a:r>
        </a:p>
      </dsp:txBody>
      <dsp:txXfrm>
        <a:off x="46728" y="3724692"/>
        <a:ext cx="10879343" cy="863773"/>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6D82B3-D2DC-4097-9A25-19E76D1E17BB}">
      <dsp:nvSpPr>
        <dsp:cNvPr id="0" name=""/>
        <dsp:cNvSpPr/>
      </dsp:nvSpPr>
      <dsp:spPr>
        <a:xfrm>
          <a:off x="1339" y="163348"/>
          <a:ext cx="3134320" cy="1567160"/>
        </a:xfrm>
        <a:prstGeom prst="roundRect">
          <a:avLst>
            <a:gd name="adj" fmla="val 10000"/>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en-US" sz="2800" kern="1200">
              <a:solidFill>
                <a:srgbClr val="0C2E48"/>
              </a:solidFill>
            </a:rPr>
            <a:t>Now 2 pages long</a:t>
          </a:r>
          <a:endParaRPr lang="en-US" sz="2800" kern="1200" dirty="0">
            <a:solidFill>
              <a:srgbClr val="0C2E48"/>
            </a:solidFill>
          </a:endParaRPr>
        </a:p>
      </dsp:txBody>
      <dsp:txXfrm>
        <a:off x="47240" y="209249"/>
        <a:ext cx="3042518" cy="1475358"/>
      </dsp:txXfrm>
    </dsp:sp>
    <dsp:sp modelId="{109E8A2D-4770-4451-B406-E80EC20FCAE0}">
      <dsp:nvSpPr>
        <dsp:cNvPr id="0" name=""/>
        <dsp:cNvSpPr/>
      </dsp:nvSpPr>
      <dsp:spPr>
        <a:xfrm>
          <a:off x="3919239" y="163348"/>
          <a:ext cx="3134320" cy="1567160"/>
        </a:xfrm>
        <a:prstGeom prst="roundRect">
          <a:avLst>
            <a:gd name="adj" fmla="val 10000"/>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rgbClr val="0C2E48"/>
              </a:solidFill>
            </a:rPr>
            <a:t>Minor changes: Existing language moved to different place on form </a:t>
          </a:r>
        </a:p>
      </dsp:txBody>
      <dsp:txXfrm>
        <a:off x="3965140" y="209249"/>
        <a:ext cx="3042518" cy="1475358"/>
      </dsp:txXfrm>
    </dsp:sp>
    <dsp:sp modelId="{B066CFAC-BDC1-4615-8C8A-9071F5BFCD8B}">
      <dsp:nvSpPr>
        <dsp:cNvPr id="0" name=""/>
        <dsp:cNvSpPr/>
      </dsp:nvSpPr>
      <dsp:spPr>
        <a:xfrm>
          <a:off x="7837139" y="163348"/>
          <a:ext cx="3134320" cy="1567160"/>
        </a:xfrm>
        <a:prstGeom prst="roundRect">
          <a:avLst>
            <a:gd name="adj" fmla="val 10000"/>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rgbClr val="0C2E48"/>
              </a:solidFill>
            </a:rPr>
            <a:t>Clearer language in response to </a:t>
          </a:r>
          <a:br>
            <a:rPr lang="en-US" sz="2800" kern="1200" dirty="0">
              <a:solidFill>
                <a:srgbClr val="0C2E48"/>
              </a:solidFill>
            </a:rPr>
          </a:br>
          <a:r>
            <a:rPr lang="en-US" sz="2800" kern="1200" dirty="0">
              <a:solidFill>
                <a:srgbClr val="0C2E48"/>
              </a:solidFill>
            </a:rPr>
            <a:t>“Do you want copies?”</a:t>
          </a:r>
        </a:p>
      </dsp:txBody>
      <dsp:txXfrm>
        <a:off x="7883040" y="209249"/>
        <a:ext cx="3042518" cy="147535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4797DE-154C-4268-89A4-D7FE54288544}">
      <dsp:nvSpPr>
        <dsp:cNvPr id="0" name=""/>
        <dsp:cNvSpPr/>
      </dsp:nvSpPr>
      <dsp:spPr>
        <a:xfrm>
          <a:off x="0" y="396069"/>
          <a:ext cx="10972799" cy="1814400"/>
        </a:xfrm>
        <a:prstGeom prst="rect">
          <a:avLst/>
        </a:prstGeom>
        <a:solidFill>
          <a:schemeClr val="lt1">
            <a:alpha val="90000"/>
            <a:hueOff val="0"/>
            <a:satOff val="0"/>
            <a:lumOff val="0"/>
            <a:alphaOff val="0"/>
          </a:schemeClr>
        </a:solidFill>
        <a:ln w="12700" cap="flat" cmpd="sng" algn="ctr">
          <a:solidFill>
            <a:srgbClr val="0C2E48"/>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1611" tIns="499872" rIns="851611" bIns="170688" numCol="1" spcCol="1270" anchor="t" anchorCtr="0">
          <a:noAutofit/>
        </a:bodyPr>
        <a:lstStyle/>
        <a:p>
          <a:pPr marL="228600" lvl="1" indent="-228600" algn="l" defTabSz="1066800">
            <a:lnSpc>
              <a:spcPct val="90000"/>
            </a:lnSpc>
            <a:spcBef>
              <a:spcPct val="0"/>
            </a:spcBef>
            <a:spcAft>
              <a:spcPct val="15000"/>
            </a:spcAft>
            <a:buNone/>
          </a:pPr>
          <a:r>
            <a:rPr lang="en-US" sz="2400" kern="1200" dirty="0">
              <a:solidFill>
                <a:srgbClr val="0C2E48"/>
              </a:solidFill>
            </a:rPr>
            <a:t>Check box affirming that:</a:t>
          </a:r>
        </a:p>
        <a:p>
          <a:pPr marL="457200" lvl="2" indent="-228600" algn="l" defTabSz="1066800">
            <a:lnSpc>
              <a:spcPct val="90000"/>
            </a:lnSpc>
            <a:spcBef>
              <a:spcPct val="0"/>
            </a:spcBef>
            <a:spcAft>
              <a:spcPct val="15000"/>
            </a:spcAft>
            <a:buChar char="•"/>
          </a:pPr>
          <a:r>
            <a:rPr lang="en-US" sz="2400" kern="1200" dirty="0">
              <a:solidFill>
                <a:srgbClr val="0C2E48"/>
              </a:solidFill>
            </a:rPr>
            <a:t>Full name and contact information is true and correct</a:t>
          </a:r>
        </a:p>
        <a:p>
          <a:pPr marL="457200" lvl="2" indent="-228600" algn="l" defTabSz="1066800">
            <a:lnSpc>
              <a:spcPct val="90000"/>
            </a:lnSpc>
            <a:spcBef>
              <a:spcPct val="0"/>
            </a:spcBef>
            <a:spcAft>
              <a:spcPct val="15000"/>
            </a:spcAft>
            <a:buChar char="•"/>
          </a:pPr>
          <a:r>
            <a:rPr lang="en-US" sz="2400" kern="1200" dirty="0">
              <a:solidFill>
                <a:srgbClr val="0C2E48"/>
              </a:solidFill>
            </a:rPr>
            <a:t>Requester is a legal resident of the United States </a:t>
          </a:r>
        </a:p>
      </dsp:txBody>
      <dsp:txXfrm>
        <a:off x="0" y="396069"/>
        <a:ext cx="10972799" cy="1814400"/>
      </dsp:txXfrm>
    </dsp:sp>
    <dsp:sp modelId="{249DB6D0-F802-41AC-8B92-778BEF7FC6FA}">
      <dsp:nvSpPr>
        <dsp:cNvPr id="0" name=""/>
        <dsp:cNvSpPr/>
      </dsp:nvSpPr>
      <dsp:spPr>
        <a:xfrm>
          <a:off x="548639" y="41829"/>
          <a:ext cx="7680959" cy="708480"/>
        </a:xfrm>
        <a:prstGeom prst="roundRect">
          <a:avLst/>
        </a:prstGeom>
        <a:solidFill>
          <a:srgbClr val="0C2E4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0322" tIns="0" rIns="290322" bIns="0" numCol="1" spcCol="1270" anchor="ctr" anchorCtr="0">
          <a:noAutofit/>
        </a:bodyPr>
        <a:lstStyle/>
        <a:p>
          <a:pPr marL="0" lvl="0" indent="0" algn="l" defTabSz="1244600">
            <a:lnSpc>
              <a:spcPct val="90000"/>
            </a:lnSpc>
            <a:spcBef>
              <a:spcPct val="0"/>
            </a:spcBef>
            <a:spcAft>
              <a:spcPct val="35000"/>
            </a:spcAft>
            <a:buNone/>
          </a:pPr>
          <a:r>
            <a:rPr lang="en-US" sz="2800" kern="1200" dirty="0"/>
            <a:t>Biggest change:</a:t>
          </a:r>
        </a:p>
      </dsp:txBody>
      <dsp:txXfrm>
        <a:off x="583224" y="76414"/>
        <a:ext cx="7611789" cy="63931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ECDDF8-4AD9-4285-82EF-6BBF0412665A}">
      <dsp:nvSpPr>
        <dsp:cNvPr id="0" name=""/>
        <dsp:cNvSpPr/>
      </dsp:nvSpPr>
      <dsp:spPr>
        <a:xfrm>
          <a:off x="0" y="92298"/>
          <a:ext cx="10972799" cy="1216800"/>
        </a:xfrm>
        <a:prstGeom prst="round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solidFill>
                <a:srgbClr val="0C2E48"/>
              </a:solidFill>
              <a:ea typeface="Calibri" panose="020F0502020204030204" pitchFamily="34" charset="0"/>
            </a:rPr>
            <a:t>The OOR’s old form should be replaced with the new one if posted on agency webpage(s)</a:t>
          </a:r>
          <a:endParaRPr lang="en-US" sz="2800" kern="1200" dirty="0">
            <a:solidFill>
              <a:srgbClr val="0C2E48"/>
            </a:solidFill>
          </a:endParaRPr>
        </a:p>
      </dsp:txBody>
      <dsp:txXfrm>
        <a:off x="59399" y="151697"/>
        <a:ext cx="10854001" cy="1098002"/>
      </dsp:txXfrm>
    </dsp:sp>
    <dsp:sp modelId="{4C237C76-11B5-472C-A25B-3AD65DCDA371}">
      <dsp:nvSpPr>
        <dsp:cNvPr id="0" name=""/>
        <dsp:cNvSpPr/>
      </dsp:nvSpPr>
      <dsp:spPr>
        <a:xfrm>
          <a:off x="0" y="1309099"/>
          <a:ext cx="10972799" cy="1143675"/>
        </a:xfrm>
        <a:prstGeom prst="rect">
          <a:avLst/>
        </a:prstGeom>
        <a:solidFill>
          <a:schemeClr val="bg1"/>
        </a:solidFill>
        <a:ln>
          <a:noFill/>
        </a:ln>
        <a:effectLst/>
      </dsp:spPr>
      <dsp:style>
        <a:lnRef idx="0">
          <a:scrgbClr r="0" g="0" b="0"/>
        </a:lnRef>
        <a:fillRef idx="0">
          <a:scrgbClr r="0" g="0" b="0"/>
        </a:fillRef>
        <a:effectRef idx="0">
          <a:scrgbClr r="0" g="0" b="0"/>
        </a:effectRef>
        <a:fontRef idx="minor"/>
      </dsp:style>
      <dsp:txBody>
        <a:bodyPr spcFirstLastPara="0" vert="horz" wrap="square" lIns="348386"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kern="1200" dirty="0">
              <a:solidFill>
                <a:srgbClr val="0C2E48"/>
              </a:solidFill>
              <a:ea typeface="Calibri" panose="020F0502020204030204" pitchFamily="34" charset="0"/>
            </a:rPr>
            <a:t>We recommend just linking to the form on the OOR webpage </a:t>
          </a:r>
          <a:endParaRPr lang="en-US" sz="2400" kern="1200" dirty="0">
            <a:solidFill>
              <a:srgbClr val="0C2E48"/>
            </a:solidFill>
          </a:endParaRPr>
        </a:p>
        <a:p>
          <a:pPr marL="228600" lvl="1" indent="-228600" algn="l" defTabSz="1066800">
            <a:lnSpc>
              <a:spcPct val="90000"/>
            </a:lnSpc>
            <a:spcBef>
              <a:spcPct val="0"/>
            </a:spcBef>
            <a:spcAft>
              <a:spcPct val="20000"/>
            </a:spcAft>
            <a:buChar char="•"/>
          </a:pPr>
          <a:r>
            <a:rPr lang="en-US" sz="2400" kern="1200" dirty="0">
              <a:solidFill>
                <a:srgbClr val="0C2E48"/>
              </a:solidFill>
              <a:effectLst/>
              <a:ea typeface="Calibri" panose="020F0502020204030204" pitchFamily="34" charset="0"/>
            </a:rPr>
            <a:t>The form/link to the form should be easily found and available on agency webpage(s)</a:t>
          </a:r>
        </a:p>
      </dsp:txBody>
      <dsp:txXfrm>
        <a:off x="0" y="1309099"/>
        <a:ext cx="10972799" cy="1143675"/>
      </dsp:txXfrm>
    </dsp:sp>
    <dsp:sp modelId="{BEB769FB-88DB-475E-86CB-EE02A849442C}">
      <dsp:nvSpPr>
        <dsp:cNvPr id="0" name=""/>
        <dsp:cNvSpPr/>
      </dsp:nvSpPr>
      <dsp:spPr>
        <a:xfrm>
          <a:off x="0" y="2452774"/>
          <a:ext cx="10972799" cy="1216800"/>
        </a:xfrm>
        <a:prstGeom prst="round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solidFill>
                <a:srgbClr val="0C2E48"/>
              </a:solidFill>
              <a:ea typeface="Calibri" panose="020F0502020204030204" pitchFamily="34" charset="0"/>
            </a:rPr>
            <a:t>Agency policies should be reviewed to be sure they correlate with how the agency accepts, processes and handles RTKL requests. </a:t>
          </a:r>
        </a:p>
      </dsp:txBody>
      <dsp:txXfrm>
        <a:off x="59399" y="2512173"/>
        <a:ext cx="10854001" cy="109800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4B2E15-43B4-44F1-908F-D22A3950750B}">
      <dsp:nvSpPr>
        <dsp:cNvPr id="0" name=""/>
        <dsp:cNvSpPr/>
      </dsp:nvSpPr>
      <dsp:spPr>
        <a:xfrm>
          <a:off x="0" y="3011938"/>
          <a:ext cx="10972800" cy="1456539"/>
        </a:xfrm>
        <a:prstGeom prst="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dirty="0">
              <a:solidFill>
                <a:srgbClr val="0C2E48"/>
              </a:solidFill>
            </a:rPr>
            <a:t>Additional Factors:</a:t>
          </a:r>
        </a:p>
      </dsp:txBody>
      <dsp:txXfrm>
        <a:off x="0" y="3011938"/>
        <a:ext cx="10972800" cy="786531"/>
      </dsp:txXfrm>
    </dsp:sp>
    <dsp:sp modelId="{7EE223C2-9B8B-48D4-9EAD-7C3B036FE598}">
      <dsp:nvSpPr>
        <dsp:cNvPr id="0" name=""/>
        <dsp:cNvSpPr/>
      </dsp:nvSpPr>
      <dsp:spPr>
        <a:xfrm>
          <a:off x="5357" y="3693360"/>
          <a:ext cx="3654028" cy="774775"/>
        </a:xfrm>
        <a:prstGeom prst="rect">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C2E48"/>
              </a:solidFill>
            </a:rPr>
            <a:t>Is the attachment a PDF or other commonly used file format?</a:t>
          </a:r>
        </a:p>
      </dsp:txBody>
      <dsp:txXfrm>
        <a:off x="5357" y="3693360"/>
        <a:ext cx="3654028" cy="774775"/>
      </dsp:txXfrm>
    </dsp:sp>
    <dsp:sp modelId="{546C2387-3137-4FA1-8A56-25E3CAB1DDE1}">
      <dsp:nvSpPr>
        <dsp:cNvPr id="0" name=""/>
        <dsp:cNvSpPr/>
      </dsp:nvSpPr>
      <dsp:spPr>
        <a:xfrm>
          <a:off x="3659385" y="3693360"/>
          <a:ext cx="3654028" cy="774775"/>
        </a:xfrm>
        <a:prstGeom prst="rect">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C2E48"/>
              </a:solidFill>
            </a:rPr>
            <a:t>Can the agency explain why </a:t>
          </a:r>
          <a:br>
            <a:rPr lang="en-US" sz="1800" kern="1200" dirty="0">
              <a:solidFill>
                <a:srgbClr val="0C2E48"/>
              </a:solidFill>
            </a:rPr>
          </a:br>
          <a:r>
            <a:rPr lang="en-US" sz="1800" kern="1200" dirty="0">
              <a:solidFill>
                <a:srgbClr val="0C2E48"/>
              </a:solidFill>
            </a:rPr>
            <a:t>there is a security-risk in </a:t>
          </a:r>
          <a:br>
            <a:rPr lang="en-US" sz="1800" kern="1200" dirty="0">
              <a:solidFill>
                <a:srgbClr val="0C2E48"/>
              </a:solidFill>
            </a:rPr>
          </a:br>
          <a:r>
            <a:rPr lang="en-US" sz="1800" kern="1200" dirty="0">
              <a:solidFill>
                <a:srgbClr val="0C2E48"/>
              </a:solidFill>
            </a:rPr>
            <a:t>opening the attachment?</a:t>
          </a:r>
        </a:p>
      </dsp:txBody>
      <dsp:txXfrm>
        <a:off x="3659385" y="3693360"/>
        <a:ext cx="3654028" cy="774775"/>
      </dsp:txXfrm>
    </dsp:sp>
    <dsp:sp modelId="{FFFBD786-1C29-4C8E-89E4-F98723E53DFF}">
      <dsp:nvSpPr>
        <dsp:cNvPr id="0" name=""/>
        <dsp:cNvSpPr/>
      </dsp:nvSpPr>
      <dsp:spPr>
        <a:xfrm>
          <a:off x="7313414" y="3693360"/>
          <a:ext cx="3654028" cy="774775"/>
        </a:xfrm>
        <a:prstGeom prst="rect">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C2E48"/>
              </a:solidFill>
            </a:rPr>
            <a:t>Are alternate ways to submit requests to the agency available? </a:t>
          </a:r>
        </a:p>
      </dsp:txBody>
      <dsp:txXfrm>
        <a:off x="7313414" y="3693360"/>
        <a:ext cx="3654028" cy="774775"/>
      </dsp:txXfrm>
    </dsp:sp>
    <dsp:sp modelId="{D94D46B9-332F-42F4-8B3F-0E52544C9FB5}">
      <dsp:nvSpPr>
        <dsp:cNvPr id="0" name=""/>
        <dsp:cNvSpPr/>
      </dsp:nvSpPr>
      <dsp:spPr>
        <a:xfrm rot="10800000">
          <a:off x="0" y="342"/>
          <a:ext cx="10972800" cy="3001421"/>
        </a:xfrm>
        <a:prstGeom prst="upArrowCallout">
          <a:avLst/>
        </a:prstGeom>
        <a:solidFill>
          <a:srgbClr val="0C2E4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t" anchorCtr="0">
          <a:noAutofit/>
        </a:bodyPr>
        <a:lstStyle/>
        <a:p>
          <a:pPr marL="0" lvl="0" indent="0" algn="ctr" defTabSz="1244600">
            <a:lnSpc>
              <a:spcPct val="90000"/>
            </a:lnSpc>
            <a:spcBef>
              <a:spcPct val="0"/>
            </a:spcBef>
            <a:spcAft>
              <a:spcPct val="35000"/>
            </a:spcAft>
            <a:buNone/>
          </a:pPr>
          <a:r>
            <a:rPr lang="en-US" sz="2800" kern="1200" dirty="0">
              <a:solidFill>
                <a:schemeClr val="bg1"/>
              </a:solidFill>
            </a:rPr>
            <a:t>Can an agency refuse to open email attachments? </a:t>
          </a:r>
        </a:p>
      </dsp:txBody>
      <dsp:txXfrm rot="-10800000">
        <a:off x="0" y="342"/>
        <a:ext cx="10972800" cy="1053498"/>
      </dsp:txXfrm>
    </dsp:sp>
    <dsp:sp modelId="{680321BD-A1A2-4D64-8537-6494AAF0B49F}">
      <dsp:nvSpPr>
        <dsp:cNvPr id="0" name=""/>
        <dsp:cNvSpPr/>
      </dsp:nvSpPr>
      <dsp:spPr>
        <a:xfrm>
          <a:off x="0" y="699735"/>
          <a:ext cx="5486399" cy="1258088"/>
        </a:xfrm>
        <a:prstGeom prst="rect">
          <a:avLst/>
        </a:prstGeom>
        <a:solidFill>
          <a:schemeClr val="tx2">
            <a:lumMod val="20000"/>
            <a:lumOff val="80000"/>
            <a:alpha val="90000"/>
          </a:schemeClr>
        </a:solidFill>
        <a:ln w="12700" cap="flat" cmpd="sng" algn="ctr">
          <a:solidFill>
            <a:srgbClr val="0C2E48">
              <a:alpha val="9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C2E48"/>
              </a:solidFill>
            </a:rPr>
            <a:t>OOR has not addressed this in an FD.  However, Section 703 permits the filing of requests via email, and Section 505 requires agencies to accept the OOR’s uniform request form, as well as any agency-created form.</a:t>
          </a:r>
        </a:p>
      </dsp:txBody>
      <dsp:txXfrm>
        <a:off x="0" y="699735"/>
        <a:ext cx="5486399" cy="1258088"/>
      </dsp:txXfrm>
    </dsp:sp>
    <dsp:sp modelId="{C0E2FF14-CE3C-472D-B8C9-8B07C2C4DD61}">
      <dsp:nvSpPr>
        <dsp:cNvPr id="0" name=""/>
        <dsp:cNvSpPr/>
      </dsp:nvSpPr>
      <dsp:spPr>
        <a:xfrm>
          <a:off x="5486400" y="700915"/>
          <a:ext cx="5486399" cy="1258088"/>
        </a:xfrm>
        <a:prstGeom prst="rect">
          <a:avLst/>
        </a:prstGeom>
        <a:solidFill>
          <a:schemeClr val="tx2">
            <a:lumMod val="20000"/>
            <a:lumOff val="80000"/>
            <a:alpha val="90000"/>
          </a:schemeClr>
        </a:solidFill>
        <a:ln w="12700" cap="flat" cmpd="sng" algn="ctr">
          <a:solidFill>
            <a:srgbClr val="0C2E48">
              <a:alpha val="9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C2E48"/>
              </a:solidFill>
            </a:rPr>
            <a:t>The OOR would need to determine whether the denial was reasonable based upon the facts.</a:t>
          </a:r>
        </a:p>
      </dsp:txBody>
      <dsp:txXfrm>
        <a:off x="5486400" y="700915"/>
        <a:ext cx="5486399" cy="12580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463036-3E13-430F-A44B-9ACA084E1DF2}">
      <dsp:nvSpPr>
        <dsp:cNvPr id="0" name=""/>
        <dsp:cNvSpPr/>
      </dsp:nvSpPr>
      <dsp:spPr>
        <a:xfrm>
          <a:off x="0" y="0"/>
          <a:ext cx="10972800" cy="0"/>
        </a:xfrm>
        <a:prstGeom prst="line">
          <a:avLst/>
        </a:prstGeom>
        <a:solidFill>
          <a:schemeClr val="accent1">
            <a:hueOff val="0"/>
            <a:satOff val="0"/>
            <a:lumOff val="0"/>
            <a:alphaOff val="0"/>
          </a:schemeClr>
        </a:solidFill>
        <a:ln w="12700" cap="flat" cmpd="sng" algn="ctr">
          <a:solidFill>
            <a:srgbClr val="0C2E48"/>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AA8CC4-16A7-469E-91F2-1A715FEDFCA1}">
      <dsp:nvSpPr>
        <dsp:cNvPr id="0" name=""/>
        <dsp:cNvSpPr/>
      </dsp:nvSpPr>
      <dsp:spPr>
        <a:xfrm>
          <a:off x="0" y="0"/>
          <a:ext cx="4425091" cy="3537284"/>
        </a:xfrm>
        <a:prstGeom prst="rect">
          <a:avLst/>
        </a:prstGeom>
        <a:solidFill>
          <a:schemeClr val="tx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0" lvl="0" indent="0" algn="l" defTabSz="1822450">
            <a:lnSpc>
              <a:spcPct val="90000"/>
            </a:lnSpc>
            <a:spcBef>
              <a:spcPct val="0"/>
            </a:spcBef>
            <a:spcAft>
              <a:spcPct val="35000"/>
            </a:spcAft>
            <a:buNone/>
          </a:pPr>
          <a:r>
            <a:rPr lang="en-US" sz="4100" kern="1200" dirty="0">
              <a:solidFill>
                <a:srgbClr val="0C2E48"/>
              </a:solidFill>
              <a:latin typeface="Calibri Light" panose="020F0302020204030204" pitchFamily="34" charset="0"/>
              <a:cs typeface="Calibri Light" panose="020F0302020204030204" pitchFamily="34" charset="0"/>
            </a:rPr>
            <a:t>Easy to confuse concepts that are different but overlap in application and use</a:t>
          </a:r>
        </a:p>
      </dsp:txBody>
      <dsp:txXfrm>
        <a:off x="0" y="0"/>
        <a:ext cx="4425091" cy="3537284"/>
      </dsp:txXfrm>
    </dsp:sp>
    <dsp:sp modelId="{98E30688-9B11-413B-87A1-05E6225416F1}">
      <dsp:nvSpPr>
        <dsp:cNvPr id="0" name=""/>
        <dsp:cNvSpPr/>
      </dsp:nvSpPr>
      <dsp:spPr>
        <a:xfrm>
          <a:off x="4547732" y="55270"/>
          <a:ext cx="6418177" cy="11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dirty="0">
              <a:solidFill>
                <a:srgbClr val="0C2E48"/>
              </a:solidFill>
              <a:latin typeface="Calibri Light" panose="020F0302020204030204" pitchFamily="34" charset="0"/>
              <a:cs typeface="Calibri Light" panose="020F0302020204030204" pitchFamily="34" charset="0"/>
            </a:rPr>
            <a:t>Anonymous requester - bulk requester </a:t>
          </a:r>
        </a:p>
      </dsp:txBody>
      <dsp:txXfrm>
        <a:off x="4547732" y="55270"/>
        <a:ext cx="6418177" cy="1105401"/>
      </dsp:txXfrm>
    </dsp:sp>
    <dsp:sp modelId="{C0669F5F-3531-4788-8B21-A604BE888B9F}">
      <dsp:nvSpPr>
        <dsp:cNvPr id="0" name=""/>
        <dsp:cNvSpPr/>
      </dsp:nvSpPr>
      <dsp:spPr>
        <a:xfrm>
          <a:off x="4425091" y="1160671"/>
          <a:ext cx="6540817" cy="0"/>
        </a:xfrm>
        <a:prstGeom prst="line">
          <a:avLst/>
        </a:prstGeom>
        <a:solidFill>
          <a:schemeClr val="accent1">
            <a:hueOff val="0"/>
            <a:satOff val="0"/>
            <a:lumOff val="0"/>
            <a:alphaOff val="0"/>
          </a:schemeClr>
        </a:solidFill>
        <a:ln w="12700" cap="flat" cmpd="sng" algn="ctr">
          <a:solidFill>
            <a:srgbClr val="0C2E48"/>
          </a:solidFill>
          <a:prstDash val="solid"/>
          <a:miter lim="800000"/>
        </a:ln>
        <a:effectLst/>
      </dsp:spPr>
      <dsp:style>
        <a:lnRef idx="2">
          <a:scrgbClr r="0" g="0" b="0"/>
        </a:lnRef>
        <a:fillRef idx="1">
          <a:scrgbClr r="0" g="0" b="0"/>
        </a:fillRef>
        <a:effectRef idx="0">
          <a:scrgbClr r="0" g="0" b="0"/>
        </a:effectRef>
        <a:fontRef idx="minor"/>
      </dsp:style>
    </dsp:sp>
    <dsp:sp modelId="{E44837FB-5780-42AD-8E5F-452DD9986CA9}">
      <dsp:nvSpPr>
        <dsp:cNvPr id="0" name=""/>
        <dsp:cNvSpPr/>
      </dsp:nvSpPr>
      <dsp:spPr>
        <a:xfrm>
          <a:off x="4547732" y="1215941"/>
          <a:ext cx="6418177" cy="11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dirty="0">
              <a:solidFill>
                <a:srgbClr val="0C2E48"/>
              </a:solidFill>
              <a:latin typeface="Calibri Light" panose="020F0302020204030204" pitchFamily="34" charset="0"/>
              <a:cs typeface="Calibri Light" panose="020F0302020204030204" pitchFamily="34" charset="0"/>
            </a:rPr>
            <a:t>Automated requests - Artificial Intelligence (AI)</a:t>
          </a:r>
        </a:p>
      </dsp:txBody>
      <dsp:txXfrm>
        <a:off x="4547732" y="1215941"/>
        <a:ext cx="6418177" cy="1105401"/>
      </dsp:txXfrm>
    </dsp:sp>
    <dsp:sp modelId="{324D1F3D-2029-44B4-ACAE-A319878B6B3B}">
      <dsp:nvSpPr>
        <dsp:cNvPr id="0" name=""/>
        <dsp:cNvSpPr/>
      </dsp:nvSpPr>
      <dsp:spPr>
        <a:xfrm>
          <a:off x="4425091" y="2321342"/>
          <a:ext cx="6540817" cy="0"/>
        </a:xfrm>
        <a:prstGeom prst="line">
          <a:avLst/>
        </a:prstGeom>
        <a:solidFill>
          <a:schemeClr val="accent1">
            <a:hueOff val="0"/>
            <a:satOff val="0"/>
            <a:lumOff val="0"/>
            <a:alphaOff val="0"/>
          </a:schemeClr>
        </a:solidFill>
        <a:ln w="12700" cap="flat" cmpd="sng" algn="ctr">
          <a:solidFill>
            <a:srgbClr val="0C2E48"/>
          </a:solidFill>
          <a:prstDash val="solid"/>
          <a:miter lim="800000"/>
        </a:ln>
        <a:effectLst/>
      </dsp:spPr>
      <dsp:style>
        <a:lnRef idx="2">
          <a:scrgbClr r="0" g="0" b="0"/>
        </a:lnRef>
        <a:fillRef idx="1">
          <a:scrgbClr r="0" g="0" b="0"/>
        </a:fillRef>
        <a:effectRef idx="0">
          <a:scrgbClr r="0" g="0" b="0"/>
        </a:effectRef>
        <a:fontRef idx="minor"/>
      </dsp:style>
    </dsp:sp>
    <dsp:sp modelId="{EABB88B8-217C-4212-B927-85B66AAF1751}">
      <dsp:nvSpPr>
        <dsp:cNvPr id="0" name=""/>
        <dsp:cNvSpPr/>
      </dsp:nvSpPr>
      <dsp:spPr>
        <a:xfrm>
          <a:off x="4547732" y="2376612"/>
          <a:ext cx="6418177" cy="11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dirty="0">
              <a:solidFill>
                <a:srgbClr val="0C2E48"/>
              </a:solidFill>
              <a:latin typeface="Calibri Light" panose="020F0302020204030204" pitchFamily="34" charset="0"/>
              <a:cs typeface="Calibri Light" panose="020F0302020204030204" pitchFamily="34" charset="0"/>
            </a:rPr>
            <a:t>Resident of US – Citizen of US </a:t>
          </a:r>
        </a:p>
      </dsp:txBody>
      <dsp:txXfrm>
        <a:off x="4547732" y="2376612"/>
        <a:ext cx="6418177" cy="1105401"/>
      </dsp:txXfrm>
    </dsp:sp>
    <dsp:sp modelId="{7CD5E2E8-E039-4567-9081-A6DC9D276938}">
      <dsp:nvSpPr>
        <dsp:cNvPr id="0" name=""/>
        <dsp:cNvSpPr/>
      </dsp:nvSpPr>
      <dsp:spPr>
        <a:xfrm>
          <a:off x="4431959" y="3530139"/>
          <a:ext cx="6540817" cy="0"/>
        </a:xfrm>
        <a:prstGeom prst="line">
          <a:avLst/>
        </a:prstGeom>
        <a:solidFill>
          <a:schemeClr val="accent1">
            <a:hueOff val="0"/>
            <a:satOff val="0"/>
            <a:lumOff val="0"/>
            <a:alphaOff val="0"/>
          </a:schemeClr>
        </a:solidFill>
        <a:ln w="12700" cap="flat" cmpd="sng" algn="ctr">
          <a:solidFill>
            <a:srgbClr val="0C2E48"/>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61A32A-32AA-431E-85E6-355B7285730D}">
      <dsp:nvSpPr>
        <dsp:cNvPr id="0" name=""/>
        <dsp:cNvSpPr/>
      </dsp:nvSpPr>
      <dsp:spPr>
        <a:xfrm>
          <a:off x="0" y="199"/>
          <a:ext cx="10972799" cy="2640035"/>
        </a:xfrm>
        <a:prstGeom prst="rect">
          <a:avLst/>
        </a:prstGeom>
        <a:solidFill>
          <a:srgbClr val="0C2E4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t" anchorCtr="0">
          <a:noAutofit/>
        </a:bodyPr>
        <a:lstStyle/>
        <a:p>
          <a:pPr marL="0" lvl="0" indent="0" algn="ctr" defTabSz="1244600">
            <a:lnSpc>
              <a:spcPct val="90000"/>
            </a:lnSpc>
            <a:spcBef>
              <a:spcPct val="0"/>
            </a:spcBef>
            <a:spcAft>
              <a:spcPct val="35000"/>
            </a:spcAft>
            <a:buNone/>
          </a:pPr>
          <a:r>
            <a:rPr lang="en-US" sz="2800" kern="1200" dirty="0">
              <a:solidFill>
                <a:schemeClr val="bg1"/>
              </a:solidFill>
              <a:effectLst/>
              <a:ea typeface="Times New Roman" panose="02020603050405020304" pitchFamily="18" charset="0"/>
            </a:rPr>
            <a:t>How does an agency confirm requester is legal resident? Who will be enforcing whether the box is checked accurately or not? </a:t>
          </a:r>
          <a:endParaRPr lang="en-US" sz="2800" kern="1200" dirty="0">
            <a:solidFill>
              <a:schemeClr val="bg1"/>
            </a:solidFill>
          </a:endParaRPr>
        </a:p>
      </dsp:txBody>
      <dsp:txXfrm>
        <a:off x="0" y="199"/>
        <a:ext cx="10972799" cy="1425619"/>
      </dsp:txXfrm>
    </dsp:sp>
    <dsp:sp modelId="{EB75FA02-CB72-4944-9616-19E55B7E5A2B}">
      <dsp:nvSpPr>
        <dsp:cNvPr id="0" name=""/>
        <dsp:cNvSpPr/>
      </dsp:nvSpPr>
      <dsp:spPr>
        <a:xfrm>
          <a:off x="0" y="1087509"/>
          <a:ext cx="5486414" cy="1496068"/>
        </a:xfrm>
        <a:prstGeom prst="rect">
          <a:avLst/>
        </a:prstGeom>
        <a:solidFill>
          <a:schemeClr val="tx2">
            <a:lumMod val="20000"/>
            <a:lumOff val="80000"/>
            <a:alpha val="90000"/>
          </a:schemeClr>
        </a:solidFill>
        <a:ln w="12700" cap="flat" cmpd="sng" algn="ctr">
          <a:solidFill>
            <a:srgbClr val="0C2E48">
              <a:alpha val="9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C2E48"/>
              </a:solidFill>
              <a:effectLst/>
              <a:ea typeface="Calibri" panose="020F0502020204030204" pitchFamily="34" charset="0"/>
            </a:rPr>
            <a:t>The agency is not bound to accept a checked box </a:t>
          </a:r>
          <a:br>
            <a:rPr lang="en-US" sz="1800" kern="1200" dirty="0">
              <a:solidFill>
                <a:srgbClr val="0C2E48"/>
              </a:solidFill>
              <a:effectLst/>
              <a:ea typeface="Calibri" panose="020F0502020204030204" pitchFamily="34" charset="0"/>
            </a:rPr>
          </a:br>
          <a:r>
            <a:rPr lang="en-US" sz="1800" kern="1200" dirty="0">
              <a:solidFill>
                <a:srgbClr val="0C2E48"/>
              </a:solidFill>
              <a:effectLst/>
              <a:ea typeface="Calibri" panose="020F0502020204030204" pitchFamily="34" charset="0"/>
            </a:rPr>
            <a:t>as true, but must act in in good faith. Agencies </a:t>
          </a:r>
          <a:br>
            <a:rPr lang="en-US" sz="1800" kern="1200" dirty="0">
              <a:solidFill>
                <a:srgbClr val="0C2E48"/>
              </a:solidFill>
              <a:effectLst/>
              <a:ea typeface="Calibri" panose="020F0502020204030204" pitchFamily="34" charset="0"/>
            </a:rPr>
          </a:br>
          <a:r>
            <a:rPr lang="en-US" sz="1800" kern="1200" dirty="0">
              <a:solidFill>
                <a:srgbClr val="0C2E48"/>
              </a:solidFill>
              <a:effectLst/>
              <a:ea typeface="Calibri" panose="020F0502020204030204" pitchFamily="34" charset="0"/>
            </a:rPr>
            <a:t>will be able to give OOR evidence on appeal, if </a:t>
          </a:r>
          <a:r>
            <a:rPr lang="en-US" sz="1800" kern="1200" dirty="0">
              <a:solidFill>
                <a:srgbClr val="0C2E48"/>
              </a:solidFill>
              <a:ea typeface="Calibri" panose="020F0502020204030204" pitchFamily="34" charset="0"/>
            </a:rPr>
            <a:t>one </a:t>
          </a:r>
          <a:br>
            <a:rPr lang="en-US" sz="1800" kern="1200" dirty="0">
              <a:solidFill>
                <a:srgbClr val="0C2E48"/>
              </a:solidFill>
              <a:ea typeface="Calibri" panose="020F0502020204030204" pitchFamily="34" charset="0"/>
            </a:rPr>
          </a:br>
          <a:r>
            <a:rPr lang="en-US" sz="1800" kern="1200" dirty="0">
              <a:solidFill>
                <a:srgbClr val="0C2E48"/>
              </a:solidFill>
              <a:ea typeface="Calibri" panose="020F0502020204030204" pitchFamily="34" charset="0"/>
            </a:rPr>
            <a:t>is filed. The OOR will </a:t>
          </a:r>
          <a:r>
            <a:rPr lang="en-US" sz="1800" kern="1200" dirty="0">
              <a:solidFill>
                <a:srgbClr val="0C2E48"/>
              </a:solidFill>
              <a:effectLst/>
              <a:ea typeface="Calibri" panose="020F0502020204030204" pitchFamily="34" charset="0"/>
            </a:rPr>
            <a:t>decide on a case-by-case basis.  </a:t>
          </a:r>
          <a:br>
            <a:rPr lang="en-US" sz="1800" kern="1200" dirty="0">
              <a:solidFill>
                <a:srgbClr val="0C2E48"/>
              </a:solidFill>
              <a:effectLst/>
              <a:ea typeface="Calibri" panose="020F0502020204030204" pitchFamily="34" charset="0"/>
            </a:rPr>
          </a:br>
          <a:r>
            <a:rPr lang="en-US" sz="1800" kern="1200" dirty="0">
              <a:solidFill>
                <a:srgbClr val="0C2E48"/>
              </a:solidFill>
              <a:effectLst/>
              <a:ea typeface="Calibri" panose="020F0502020204030204" pitchFamily="34" charset="0"/>
            </a:rPr>
            <a:t>See the Final Determinations above and others for </a:t>
          </a:r>
          <a:br>
            <a:rPr lang="en-US" sz="1800" kern="1200" dirty="0">
              <a:solidFill>
                <a:srgbClr val="0C2E48"/>
              </a:solidFill>
              <a:effectLst/>
              <a:ea typeface="Calibri" panose="020F0502020204030204" pitchFamily="34" charset="0"/>
            </a:rPr>
          </a:br>
          <a:r>
            <a:rPr lang="en-US" sz="1800" kern="1200" dirty="0">
              <a:solidFill>
                <a:srgbClr val="0C2E48"/>
              </a:solidFill>
              <a:effectLst/>
              <a:ea typeface="Calibri" panose="020F0502020204030204" pitchFamily="34" charset="0"/>
            </a:rPr>
            <a:t>what agencies have presented as evidence to the OOR.</a:t>
          </a:r>
        </a:p>
      </dsp:txBody>
      <dsp:txXfrm>
        <a:off x="0" y="1087509"/>
        <a:ext cx="5486414" cy="1496068"/>
      </dsp:txXfrm>
    </dsp:sp>
    <dsp:sp modelId="{6747AD0B-750A-4A6B-B882-DD1DCF8819C4}">
      <dsp:nvSpPr>
        <dsp:cNvPr id="0" name=""/>
        <dsp:cNvSpPr/>
      </dsp:nvSpPr>
      <dsp:spPr>
        <a:xfrm>
          <a:off x="5482083" y="1087509"/>
          <a:ext cx="5484909" cy="1496068"/>
        </a:xfrm>
        <a:prstGeom prst="rect">
          <a:avLst/>
        </a:prstGeom>
        <a:solidFill>
          <a:schemeClr val="tx2">
            <a:lumMod val="20000"/>
            <a:lumOff val="80000"/>
            <a:alpha val="90000"/>
          </a:schemeClr>
        </a:solidFill>
        <a:ln w="12700" cap="flat" cmpd="sng" algn="ctr">
          <a:solidFill>
            <a:srgbClr val="0C2E48">
              <a:alpha val="9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C2E48"/>
              </a:solidFill>
              <a:effectLst/>
              <a:ea typeface="Calibri" panose="020F0502020204030204" pitchFamily="34" charset="0"/>
            </a:rPr>
            <a:t>If someone checks the box knowing they are misleading/misrepresenting the agency or the OOR, there are potential legal ramifications both civil and criminal for such actions.   </a:t>
          </a:r>
        </a:p>
      </dsp:txBody>
      <dsp:txXfrm>
        <a:off x="5482083" y="1087509"/>
        <a:ext cx="5484909" cy="1496068"/>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590E4C-3487-49A6-A6DE-843E09D188B5}">
      <dsp:nvSpPr>
        <dsp:cNvPr id="0" name=""/>
        <dsp:cNvSpPr/>
      </dsp:nvSpPr>
      <dsp:spPr>
        <a:xfrm>
          <a:off x="0" y="981"/>
          <a:ext cx="10972799" cy="2007729"/>
        </a:xfrm>
        <a:prstGeom prst="rect">
          <a:avLst/>
        </a:prstGeom>
        <a:solidFill>
          <a:srgbClr val="0C2E4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solidFill>
              <a:effectLst/>
              <a:ea typeface="Times New Roman" panose="02020603050405020304" pitchFamily="18" charset="0"/>
            </a:rPr>
            <a:t>Is failure to check the "legal resident of the U.S." box on the OOR’s standard RTKL form an automatic denial? </a:t>
          </a:r>
          <a:endParaRPr lang="en-US" sz="2800" kern="1200" dirty="0">
            <a:solidFill>
              <a:schemeClr val="bg1"/>
            </a:solidFill>
          </a:endParaRPr>
        </a:p>
      </dsp:txBody>
      <dsp:txXfrm>
        <a:off x="0" y="981"/>
        <a:ext cx="10972799" cy="1084173"/>
      </dsp:txXfrm>
    </dsp:sp>
    <dsp:sp modelId="{D56269C1-79AE-4BCC-B608-2145EBE427E8}">
      <dsp:nvSpPr>
        <dsp:cNvPr id="0" name=""/>
        <dsp:cNvSpPr/>
      </dsp:nvSpPr>
      <dsp:spPr>
        <a:xfrm>
          <a:off x="5357" y="1045000"/>
          <a:ext cx="3654027" cy="923555"/>
        </a:xfrm>
        <a:prstGeom prst="rect">
          <a:avLst/>
        </a:prstGeom>
        <a:solidFill>
          <a:schemeClr val="tx2">
            <a:lumMod val="20000"/>
            <a:lumOff val="80000"/>
            <a:alpha val="90000"/>
          </a:schemeClr>
        </a:solidFill>
        <a:ln w="12700" cap="flat" cmpd="sng" algn="ctr">
          <a:solidFill>
            <a:srgbClr val="0C2E48">
              <a:alpha val="9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C2E48"/>
              </a:solidFill>
              <a:effectLst/>
              <a:ea typeface="Times New Roman" panose="02020603050405020304" pitchFamily="18" charset="0"/>
            </a:rPr>
            <a:t>Practice good government </a:t>
          </a:r>
          <a:br>
            <a:rPr lang="en-US" sz="1800" kern="1200" dirty="0">
              <a:solidFill>
                <a:srgbClr val="0C2E48"/>
              </a:solidFill>
              <a:effectLst/>
              <a:ea typeface="Times New Roman" panose="02020603050405020304" pitchFamily="18" charset="0"/>
            </a:rPr>
          </a:br>
          <a:r>
            <a:rPr lang="en-US" sz="1800" kern="1200" dirty="0">
              <a:solidFill>
                <a:srgbClr val="0C2E48"/>
              </a:solidFill>
              <a:effectLst/>
              <a:ea typeface="Times New Roman" panose="02020603050405020304" pitchFamily="18" charset="0"/>
            </a:rPr>
            <a:t>and act in a reasonable </a:t>
          </a:r>
          <a:br>
            <a:rPr lang="en-US" sz="1800" kern="1200" dirty="0">
              <a:solidFill>
                <a:srgbClr val="0C2E48"/>
              </a:solidFill>
              <a:effectLst/>
              <a:ea typeface="Times New Roman" panose="02020603050405020304" pitchFamily="18" charset="0"/>
            </a:rPr>
          </a:br>
          <a:r>
            <a:rPr lang="en-US" sz="1800" kern="1200" dirty="0">
              <a:solidFill>
                <a:srgbClr val="0C2E48"/>
              </a:solidFill>
              <a:effectLst/>
              <a:ea typeface="Times New Roman" panose="02020603050405020304" pitchFamily="18" charset="0"/>
            </a:rPr>
            <a:t>and good faith manner</a:t>
          </a:r>
        </a:p>
      </dsp:txBody>
      <dsp:txXfrm>
        <a:off x="5357" y="1045000"/>
        <a:ext cx="3654027" cy="923555"/>
      </dsp:txXfrm>
    </dsp:sp>
    <dsp:sp modelId="{D8C32D00-E4E2-4D62-B7F5-17D068E9BCF5}">
      <dsp:nvSpPr>
        <dsp:cNvPr id="0" name=""/>
        <dsp:cNvSpPr/>
      </dsp:nvSpPr>
      <dsp:spPr>
        <a:xfrm>
          <a:off x="3659385" y="1045000"/>
          <a:ext cx="3654027" cy="923555"/>
        </a:xfrm>
        <a:prstGeom prst="rect">
          <a:avLst/>
        </a:prstGeom>
        <a:solidFill>
          <a:schemeClr val="tx2">
            <a:lumMod val="20000"/>
            <a:lumOff val="80000"/>
            <a:alpha val="90000"/>
          </a:schemeClr>
        </a:solidFill>
        <a:ln w="12700" cap="flat" cmpd="sng" algn="ctr">
          <a:solidFill>
            <a:srgbClr val="0C2E48">
              <a:alpha val="9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C2E48"/>
              </a:solidFill>
              <a:ea typeface="Calibri" panose="020F0502020204030204" pitchFamily="34" charset="0"/>
            </a:rPr>
            <a:t>Contact requester and let them know they missed checking the box. </a:t>
          </a:r>
        </a:p>
      </dsp:txBody>
      <dsp:txXfrm>
        <a:off x="3659385" y="1045000"/>
        <a:ext cx="3654027" cy="923555"/>
      </dsp:txXfrm>
    </dsp:sp>
    <dsp:sp modelId="{95E81099-7272-4063-8CD7-2F5CCA98E847}">
      <dsp:nvSpPr>
        <dsp:cNvPr id="0" name=""/>
        <dsp:cNvSpPr/>
      </dsp:nvSpPr>
      <dsp:spPr>
        <a:xfrm>
          <a:off x="7313413" y="1045000"/>
          <a:ext cx="3654027" cy="923555"/>
        </a:xfrm>
        <a:prstGeom prst="rect">
          <a:avLst/>
        </a:prstGeom>
        <a:solidFill>
          <a:schemeClr val="tx2">
            <a:lumMod val="20000"/>
            <a:lumOff val="80000"/>
            <a:alpha val="90000"/>
          </a:schemeClr>
        </a:solidFill>
        <a:ln w="12700" cap="flat" cmpd="sng" algn="ctr">
          <a:solidFill>
            <a:srgbClr val="0C2E48">
              <a:alpha val="9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C2E48"/>
              </a:solidFill>
              <a:ea typeface="Calibri" panose="020F0502020204030204" pitchFamily="34" charset="0"/>
            </a:rPr>
            <a:t>Is there a reasonable reason for denying on this basis </a:t>
          </a:r>
        </a:p>
      </dsp:txBody>
      <dsp:txXfrm>
        <a:off x="7313413" y="1045000"/>
        <a:ext cx="3654027" cy="923555"/>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800072-27D7-4F7A-9CAA-FE9A8BFFEA6E}">
      <dsp:nvSpPr>
        <dsp:cNvPr id="0" name=""/>
        <dsp:cNvSpPr/>
      </dsp:nvSpPr>
      <dsp:spPr>
        <a:xfrm>
          <a:off x="0" y="102779"/>
          <a:ext cx="10972800" cy="2743203"/>
        </a:xfrm>
        <a:prstGeom prst="rect">
          <a:avLst/>
        </a:prstGeom>
        <a:solidFill>
          <a:srgbClr val="0C2E4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t" anchorCtr="0">
          <a:noAutofit/>
        </a:bodyPr>
        <a:lstStyle/>
        <a:p>
          <a:pPr marL="0" lvl="0" indent="0" algn="ctr" defTabSz="1244600">
            <a:lnSpc>
              <a:spcPct val="90000"/>
            </a:lnSpc>
            <a:spcBef>
              <a:spcPct val="0"/>
            </a:spcBef>
            <a:spcAft>
              <a:spcPct val="35000"/>
            </a:spcAft>
            <a:buNone/>
          </a:pPr>
          <a:r>
            <a:rPr lang="en-US" sz="2800" kern="1200" dirty="0">
              <a:solidFill>
                <a:schemeClr val="bg1"/>
              </a:solidFill>
              <a:ea typeface="Calibri" panose="020F0502020204030204" pitchFamily="34" charset="0"/>
            </a:rPr>
            <a:t>Is an agency required to accept the OOR’s old standard RTKL form?</a:t>
          </a:r>
          <a:endParaRPr lang="en-US" sz="2800" kern="1200" dirty="0">
            <a:solidFill>
              <a:schemeClr val="bg1"/>
            </a:solidFill>
          </a:endParaRPr>
        </a:p>
      </dsp:txBody>
      <dsp:txXfrm>
        <a:off x="0" y="102779"/>
        <a:ext cx="10972800" cy="1481329"/>
      </dsp:txXfrm>
    </dsp:sp>
    <dsp:sp modelId="{DDAD9C74-0265-4CF1-96AF-0C614BC77739}">
      <dsp:nvSpPr>
        <dsp:cNvPr id="0" name=""/>
        <dsp:cNvSpPr/>
      </dsp:nvSpPr>
      <dsp:spPr>
        <a:xfrm>
          <a:off x="5533" y="966060"/>
          <a:ext cx="2651765" cy="1802596"/>
        </a:xfrm>
        <a:prstGeom prst="rect">
          <a:avLst/>
        </a:prstGeom>
        <a:solidFill>
          <a:schemeClr val="tx2">
            <a:lumMod val="20000"/>
            <a:lumOff val="80000"/>
            <a:alpha val="90000"/>
          </a:schemeClr>
        </a:solidFill>
        <a:ln w="12700" cap="flat" cmpd="sng" algn="ctr">
          <a:solidFill>
            <a:srgbClr val="0C2E48">
              <a:alpha val="9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rgbClr val="0C2E48"/>
              </a:solidFill>
              <a:ea typeface="Calibri" panose="020F0502020204030204" pitchFamily="34" charset="0"/>
            </a:rPr>
            <a:t>Agency has discretion to accept or deny use of the old form</a:t>
          </a:r>
        </a:p>
      </dsp:txBody>
      <dsp:txXfrm>
        <a:off x="5533" y="966060"/>
        <a:ext cx="2651765" cy="1802596"/>
      </dsp:txXfrm>
    </dsp:sp>
    <dsp:sp modelId="{207936DC-BDE7-42F4-B6F9-45D8F9D77ECC}">
      <dsp:nvSpPr>
        <dsp:cNvPr id="0" name=""/>
        <dsp:cNvSpPr/>
      </dsp:nvSpPr>
      <dsp:spPr>
        <a:xfrm>
          <a:off x="2657299" y="966060"/>
          <a:ext cx="2769989" cy="1802596"/>
        </a:xfrm>
        <a:prstGeom prst="rect">
          <a:avLst/>
        </a:prstGeom>
        <a:solidFill>
          <a:schemeClr val="tx2">
            <a:lumMod val="20000"/>
            <a:lumOff val="80000"/>
            <a:alpha val="90000"/>
          </a:schemeClr>
        </a:solidFill>
        <a:ln w="12700" cap="flat" cmpd="sng" algn="ctr">
          <a:solidFill>
            <a:srgbClr val="0C2E48">
              <a:alpha val="9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rgbClr val="0C2E48"/>
              </a:solidFill>
              <a:ea typeface="Calibri" panose="020F0502020204030204" pitchFamily="34" charset="0"/>
            </a:rPr>
            <a:t>Does the agency have a policy addressing the use of forms </a:t>
          </a:r>
        </a:p>
      </dsp:txBody>
      <dsp:txXfrm>
        <a:off x="2657299" y="966060"/>
        <a:ext cx="2769989" cy="1802596"/>
      </dsp:txXfrm>
    </dsp:sp>
    <dsp:sp modelId="{0F838193-F322-43D8-9EC2-C3156C615674}">
      <dsp:nvSpPr>
        <dsp:cNvPr id="0" name=""/>
        <dsp:cNvSpPr/>
      </dsp:nvSpPr>
      <dsp:spPr>
        <a:xfrm>
          <a:off x="5427288" y="966060"/>
          <a:ext cx="2769989" cy="1802596"/>
        </a:xfrm>
        <a:prstGeom prst="rect">
          <a:avLst/>
        </a:prstGeom>
        <a:solidFill>
          <a:schemeClr val="tx2">
            <a:lumMod val="20000"/>
            <a:lumOff val="80000"/>
            <a:alpha val="90000"/>
          </a:schemeClr>
        </a:solidFill>
        <a:ln w="12700" cap="flat" cmpd="sng" algn="ctr">
          <a:solidFill>
            <a:srgbClr val="0C2E48">
              <a:alpha val="9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rgbClr val="0C2E48"/>
              </a:solidFill>
              <a:ea typeface="Calibri" panose="020F0502020204030204" pitchFamily="34" charset="0"/>
            </a:rPr>
            <a:t>If agency has a policy: Technically no, but be reasonable – if you can respond easily  - do so</a:t>
          </a:r>
        </a:p>
      </dsp:txBody>
      <dsp:txXfrm>
        <a:off x="5427288" y="966060"/>
        <a:ext cx="2769989" cy="1802596"/>
      </dsp:txXfrm>
    </dsp:sp>
    <dsp:sp modelId="{8DA5CF25-FF53-4B44-840C-37DDFB4B0322}">
      <dsp:nvSpPr>
        <dsp:cNvPr id="0" name=""/>
        <dsp:cNvSpPr/>
      </dsp:nvSpPr>
      <dsp:spPr>
        <a:xfrm>
          <a:off x="8197277" y="966060"/>
          <a:ext cx="2769989" cy="1802596"/>
        </a:xfrm>
        <a:prstGeom prst="rect">
          <a:avLst/>
        </a:prstGeom>
        <a:solidFill>
          <a:schemeClr val="tx2">
            <a:lumMod val="20000"/>
            <a:lumOff val="80000"/>
            <a:alpha val="90000"/>
          </a:schemeClr>
        </a:solidFill>
        <a:ln w="12700" cap="flat" cmpd="sng" algn="ctr">
          <a:solidFill>
            <a:srgbClr val="0C2E48">
              <a:alpha val="9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rgbClr val="0C2E48"/>
              </a:solidFill>
              <a:effectLst/>
              <a:ea typeface="Calibri" panose="020F0502020204030204" pitchFamily="34" charset="0"/>
            </a:rPr>
            <a:t>If there is a relevant reason for us</a:t>
          </a:r>
          <a:r>
            <a:rPr lang="en-US" sz="2000" kern="1200" dirty="0">
              <a:solidFill>
                <a:srgbClr val="0C2E48"/>
              </a:solidFill>
              <a:ea typeface="Calibri" panose="020F0502020204030204" pitchFamily="34" charset="0"/>
            </a:rPr>
            <a:t>e of the new form – contact requester and ask them to use it before denying </a:t>
          </a:r>
        </a:p>
      </dsp:txBody>
      <dsp:txXfrm>
        <a:off x="8197277" y="966060"/>
        <a:ext cx="2769989" cy="1802596"/>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B3C7C8-AD04-4C43-9B17-FD5942BA265E}">
      <dsp:nvSpPr>
        <dsp:cNvPr id="0" name=""/>
        <dsp:cNvSpPr/>
      </dsp:nvSpPr>
      <dsp:spPr>
        <a:xfrm>
          <a:off x="2645" y="0"/>
          <a:ext cx="2595859" cy="4753230"/>
        </a:xfrm>
        <a:prstGeom prst="roundRect">
          <a:avLst>
            <a:gd name="adj" fmla="val 10000"/>
          </a:avLst>
        </a:prstGeom>
        <a:solidFill>
          <a:srgbClr val="0C2E48"/>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Font typeface="Symbol" panose="05050102010706020507" pitchFamily="18" charset="2"/>
            <a:buNone/>
          </a:pPr>
          <a:r>
            <a:rPr lang="en-US" sz="1800" u="sng"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PIAA v. Campbell</a:t>
          </a:r>
          <a:r>
            <a:rPr lang="en-US" sz="1800"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a:t>
          </a:r>
          <a:br>
            <a:rPr lang="en-US" sz="1800"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br>
          <a:r>
            <a:rPr lang="en-US" sz="1800"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No 71 MAP 2022 </a:t>
          </a:r>
          <a:br>
            <a:rPr lang="en-US" sz="1800"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br>
          <a:r>
            <a:rPr lang="en-US" sz="1800"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(Pa Supreme Court)</a:t>
          </a:r>
          <a:endParaRPr lang="en-US" sz="1800" kern="1200" dirty="0">
            <a:solidFill>
              <a:schemeClr val="bg1"/>
            </a:solidFill>
          </a:endParaRPr>
        </a:p>
      </dsp:txBody>
      <dsp:txXfrm>
        <a:off x="2645" y="0"/>
        <a:ext cx="2595859" cy="1425969"/>
      </dsp:txXfrm>
    </dsp:sp>
    <dsp:sp modelId="{0C4C9159-7C15-433E-B1A6-FDFB69B8C661}">
      <dsp:nvSpPr>
        <dsp:cNvPr id="0" name=""/>
        <dsp:cNvSpPr/>
      </dsp:nvSpPr>
      <dsp:spPr>
        <a:xfrm>
          <a:off x="262231" y="1425969"/>
          <a:ext cx="2076687" cy="3089599"/>
        </a:xfrm>
        <a:prstGeom prst="roundRect">
          <a:avLst>
            <a:gd name="adj" fmla="val 10000"/>
          </a:avLst>
        </a:prstGeom>
        <a:solidFill>
          <a:schemeClr val="tx2">
            <a:lumMod val="20000"/>
            <a:lumOff val="80000"/>
            <a:alpha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Font typeface="Symbol" panose="05050102010706020507" pitchFamily="18" charset="2"/>
            <a:buNone/>
          </a:pPr>
          <a:r>
            <a:rPr lang="en-US" sz="1800" kern="12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t>PIAA is a </a:t>
          </a:r>
          <a:br>
            <a:rPr lang="en-US" sz="1800" kern="12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br>
          <a:r>
            <a:rPr lang="en-US" sz="1800" kern="12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t>state-affiliated entity, and thus </a:t>
          </a:r>
          <a:br>
            <a:rPr lang="en-US" sz="1800" kern="12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br>
          <a:r>
            <a:rPr lang="en-US" sz="1800" kern="12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t>an agency under the RTKL</a:t>
          </a:r>
          <a:endParaRPr lang="en-US" sz="1800" kern="1200" dirty="0">
            <a:solidFill>
              <a:srgbClr val="0C2E48"/>
            </a:solidFill>
          </a:endParaRPr>
        </a:p>
      </dsp:txBody>
      <dsp:txXfrm>
        <a:off x="323055" y="1486793"/>
        <a:ext cx="1955039" cy="2967951"/>
      </dsp:txXfrm>
    </dsp:sp>
    <dsp:sp modelId="{AA78A8AA-A102-4049-A55F-52AB47F21678}">
      <dsp:nvSpPr>
        <dsp:cNvPr id="0" name=""/>
        <dsp:cNvSpPr/>
      </dsp:nvSpPr>
      <dsp:spPr>
        <a:xfrm>
          <a:off x="2793194" y="0"/>
          <a:ext cx="2595859" cy="4753230"/>
        </a:xfrm>
        <a:prstGeom prst="roundRect">
          <a:avLst>
            <a:gd name="adj" fmla="val 10000"/>
          </a:avLst>
        </a:prstGeom>
        <a:solidFill>
          <a:srgbClr val="0C2E48"/>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r>
            <a:rPr lang="en-US" sz="1800" u="sng" kern="1200" dirty="0" err="1">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Previte</a:t>
          </a:r>
          <a:r>
            <a:rPr lang="en-US" sz="1800" u="sng"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v. Erie County Bd. of Elections</a:t>
          </a:r>
          <a:r>
            <a:rPr lang="en-US" sz="1800"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a:t>
          </a:r>
          <a:br>
            <a:rPr lang="en-US" sz="1800"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br>
          <a:r>
            <a:rPr lang="en-US" sz="1800"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320 A.3d 908 </a:t>
          </a:r>
          <a:br>
            <a:rPr lang="en-US" sz="1800"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br>
          <a:r>
            <a:rPr lang="en-US" sz="1800"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(Pa Commonwealth Court)</a:t>
          </a:r>
          <a:endParaRPr lang="en-US" sz="1800" kern="1200" dirty="0">
            <a:solidFill>
              <a:schemeClr val="bg1"/>
            </a:solidFill>
            <a:effectLst/>
            <a:latin typeface="Aptos" panose="020B0004020202020204" pitchFamily="34" charset="0"/>
            <a:ea typeface="Calibri" panose="020F0502020204030204" pitchFamily="34" charset="0"/>
            <a:cs typeface="Calibri" panose="020F0502020204030204" pitchFamily="34" charset="0"/>
          </a:endParaRPr>
        </a:p>
      </dsp:txBody>
      <dsp:txXfrm>
        <a:off x="2793194" y="0"/>
        <a:ext cx="2595859" cy="1425969"/>
      </dsp:txXfrm>
    </dsp:sp>
    <dsp:sp modelId="{9DC9769D-1D79-40CB-ADE0-274B279F93E9}">
      <dsp:nvSpPr>
        <dsp:cNvPr id="0" name=""/>
        <dsp:cNvSpPr/>
      </dsp:nvSpPr>
      <dsp:spPr>
        <a:xfrm>
          <a:off x="3052780" y="1425969"/>
          <a:ext cx="2076687" cy="3089599"/>
        </a:xfrm>
        <a:prstGeom prst="roundRect">
          <a:avLst>
            <a:gd name="adj" fmla="val 10000"/>
          </a:avLst>
        </a:prstGeom>
        <a:solidFill>
          <a:schemeClr val="tx2">
            <a:lumMod val="20000"/>
            <a:lumOff val="80000"/>
            <a:alpha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t>Absentee and </a:t>
          </a:r>
          <a:br>
            <a:rPr lang="en-US" sz="1800" kern="12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br>
          <a:r>
            <a:rPr lang="en-US" sz="1800" kern="12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t>mail-in ballots can be obtained through a </a:t>
          </a:r>
          <a:br>
            <a:rPr lang="en-US" sz="1800" kern="12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br>
          <a:r>
            <a:rPr lang="en-US" sz="1800" kern="12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t>RTKL request</a:t>
          </a:r>
          <a:endParaRPr lang="en-US" sz="1800" kern="1200" dirty="0">
            <a:solidFill>
              <a:srgbClr val="0C2E48"/>
            </a:solidFill>
            <a:effectLst/>
            <a:latin typeface="Aptos" panose="020B0004020202020204" pitchFamily="34" charset="0"/>
            <a:ea typeface="Calibri" panose="020F0502020204030204" pitchFamily="34" charset="0"/>
            <a:cs typeface="Calibri" panose="020F0502020204030204" pitchFamily="34" charset="0"/>
          </a:endParaRPr>
        </a:p>
      </dsp:txBody>
      <dsp:txXfrm>
        <a:off x="3113604" y="1486793"/>
        <a:ext cx="1955039" cy="2967951"/>
      </dsp:txXfrm>
    </dsp:sp>
    <dsp:sp modelId="{4B9DDBE6-03BF-440E-A739-2FEC9F0E62FB}">
      <dsp:nvSpPr>
        <dsp:cNvPr id="0" name=""/>
        <dsp:cNvSpPr/>
      </dsp:nvSpPr>
      <dsp:spPr>
        <a:xfrm>
          <a:off x="5583744" y="0"/>
          <a:ext cx="2595859" cy="4753230"/>
        </a:xfrm>
        <a:prstGeom prst="roundRect">
          <a:avLst>
            <a:gd name="adj" fmla="val 10000"/>
          </a:avLst>
        </a:prstGeom>
        <a:solidFill>
          <a:srgbClr val="0C2E48"/>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r>
            <a:rPr lang="en-US" sz="1800" u="sng"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Honey v. </a:t>
          </a:r>
          <a:br>
            <a:rPr lang="en-US" sz="1800" u="sng"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br>
          <a:r>
            <a:rPr lang="en-US" sz="1800" u="sng"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Lycoming County </a:t>
          </a:r>
          <a:br>
            <a:rPr lang="en-US" sz="1800" u="sng"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br>
          <a:r>
            <a:rPr lang="en-US" sz="1800" u="sng"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Office of Voter Services</a:t>
          </a:r>
          <a:r>
            <a:rPr lang="en-US" sz="1800"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a:t>
          </a:r>
          <a:br>
            <a:rPr lang="en-US" sz="1800"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br>
          <a:r>
            <a:rPr lang="en-US" sz="1800"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312 A.3d 942 </a:t>
          </a:r>
          <a:br>
            <a:rPr lang="en-US" sz="1800"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br>
          <a:r>
            <a:rPr lang="en-US" sz="1800"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(Pa Commonwealth Court)</a:t>
          </a:r>
          <a:endParaRPr lang="en-US" sz="1800" kern="1200" dirty="0">
            <a:solidFill>
              <a:schemeClr val="bg1"/>
            </a:solidFill>
            <a:effectLst/>
            <a:latin typeface="Aptos" panose="020B0004020202020204" pitchFamily="34" charset="0"/>
            <a:ea typeface="Calibri" panose="020F0502020204030204" pitchFamily="34" charset="0"/>
            <a:cs typeface="Calibri" panose="020F0502020204030204" pitchFamily="34" charset="0"/>
          </a:endParaRPr>
        </a:p>
      </dsp:txBody>
      <dsp:txXfrm>
        <a:off x="5583744" y="0"/>
        <a:ext cx="2595859" cy="1425969"/>
      </dsp:txXfrm>
    </dsp:sp>
    <dsp:sp modelId="{3B0D43F5-D22C-4D3B-A9BF-4CC960711E2F}">
      <dsp:nvSpPr>
        <dsp:cNvPr id="0" name=""/>
        <dsp:cNvSpPr/>
      </dsp:nvSpPr>
      <dsp:spPr>
        <a:xfrm>
          <a:off x="5843330" y="1644204"/>
          <a:ext cx="2076687" cy="1828790"/>
        </a:xfrm>
        <a:prstGeom prst="roundRect">
          <a:avLst>
            <a:gd name="adj" fmla="val 10000"/>
          </a:avLst>
        </a:prstGeom>
        <a:solidFill>
          <a:schemeClr val="tx2">
            <a:lumMod val="20000"/>
            <a:lumOff val="80000"/>
            <a:alpha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t>Cast vote records are exempt </a:t>
          </a:r>
          <a:br>
            <a:rPr lang="en-US" sz="1800" kern="12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br>
          <a:r>
            <a:rPr lang="en-US" sz="1800" kern="12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t>under the RTKL/Election Code</a:t>
          </a:r>
          <a:endParaRPr lang="en-US" sz="1800" kern="1200" dirty="0">
            <a:solidFill>
              <a:srgbClr val="0C2E48"/>
            </a:solidFill>
            <a:effectLst/>
            <a:latin typeface="Aptos" panose="020B0004020202020204" pitchFamily="34" charset="0"/>
            <a:ea typeface="Calibri" panose="020F0502020204030204" pitchFamily="34" charset="0"/>
            <a:cs typeface="Calibri" panose="020F0502020204030204" pitchFamily="34" charset="0"/>
          </a:endParaRPr>
        </a:p>
      </dsp:txBody>
      <dsp:txXfrm>
        <a:off x="5896893" y="1697767"/>
        <a:ext cx="1969561" cy="1721664"/>
      </dsp:txXfrm>
    </dsp:sp>
    <dsp:sp modelId="{23A442E0-6053-48E1-8376-E169BAB7A5C3}">
      <dsp:nvSpPr>
        <dsp:cNvPr id="0" name=""/>
        <dsp:cNvSpPr/>
      </dsp:nvSpPr>
      <dsp:spPr>
        <a:xfrm>
          <a:off x="5843330" y="3658059"/>
          <a:ext cx="2076687" cy="857119"/>
        </a:xfrm>
        <a:prstGeom prst="roundRect">
          <a:avLst>
            <a:gd name="adj" fmla="val 10000"/>
          </a:avLst>
        </a:prstGeom>
        <a:solidFill>
          <a:schemeClr val="tx2">
            <a:lumMod val="20000"/>
            <a:lumOff val="80000"/>
            <a:alpha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t>Currently on appeal to Pa Supreme Court</a:t>
          </a:r>
          <a:endParaRPr lang="en-US" sz="1800" kern="1200" dirty="0">
            <a:solidFill>
              <a:srgbClr val="0C2E48"/>
            </a:solidFill>
            <a:effectLst/>
            <a:latin typeface="Aptos" panose="020B0004020202020204" pitchFamily="34" charset="0"/>
            <a:ea typeface="Calibri" panose="020F0502020204030204" pitchFamily="34" charset="0"/>
            <a:cs typeface="Calibri" panose="020F0502020204030204" pitchFamily="34" charset="0"/>
          </a:endParaRPr>
        </a:p>
      </dsp:txBody>
      <dsp:txXfrm>
        <a:off x="5868434" y="3683163"/>
        <a:ext cx="2026479" cy="806911"/>
      </dsp:txXfrm>
    </dsp:sp>
    <dsp:sp modelId="{70C95300-FA53-4A07-ACD3-C393443A095C}">
      <dsp:nvSpPr>
        <dsp:cNvPr id="0" name=""/>
        <dsp:cNvSpPr/>
      </dsp:nvSpPr>
      <dsp:spPr>
        <a:xfrm>
          <a:off x="8374293" y="0"/>
          <a:ext cx="2595859" cy="4753230"/>
        </a:xfrm>
        <a:prstGeom prst="roundRect">
          <a:avLst>
            <a:gd name="adj" fmla="val 10000"/>
          </a:avLst>
        </a:prstGeom>
        <a:solidFill>
          <a:srgbClr val="0C2E48"/>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r>
            <a:rPr lang="en-US" sz="1800" u="sng"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Coleman v. </a:t>
          </a:r>
          <a:br>
            <a:rPr lang="en-US" sz="1800" u="sng"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br>
          <a:r>
            <a:rPr lang="en-US" sz="1800" u="sng"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Parkland Sch. Dist.</a:t>
          </a:r>
          <a:r>
            <a:rPr lang="en-US" sz="1800"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a:t>
          </a:r>
          <a:br>
            <a:rPr lang="en-US" sz="1800"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br>
          <a:r>
            <a:rPr lang="en-US" sz="1800"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305 A.3d 238</a:t>
          </a:r>
          <a:br>
            <a:rPr lang="en-US" sz="1800"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br>
          <a:r>
            <a:rPr lang="en-US" sz="1800"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(Pa Commonwealth Court)</a:t>
          </a:r>
          <a:endParaRPr lang="en-US" sz="1800" kern="1200" dirty="0">
            <a:solidFill>
              <a:schemeClr val="bg1"/>
            </a:solidFill>
            <a:effectLst/>
            <a:latin typeface="Aptos" panose="020B0004020202020204" pitchFamily="34" charset="0"/>
            <a:ea typeface="Calibri" panose="020F0502020204030204" pitchFamily="34" charset="0"/>
            <a:cs typeface="Calibri" panose="020F0502020204030204" pitchFamily="34" charset="0"/>
          </a:endParaRPr>
        </a:p>
      </dsp:txBody>
      <dsp:txXfrm>
        <a:off x="8374293" y="0"/>
        <a:ext cx="2595859" cy="1425969"/>
      </dsp:txXfrm>
    </dsp:sp>
    <dsp:sp modelId="{50E37E38-2718-4FE5-878F-6274CF4E7F07}">
      <dsp:nvSpPr>
        <dsp:cNvPr id="0" name=""/>
        <dsp:cNvSpPr/>
      </dsp:nvSpPr>
      <dsp:spPr>
        <a:xfrm>
          <a:off x="8644657" y="1616951"/>
          <a:ext cx="2076687" cy="1828798"/>
        </a:xfrm>
        <a:prstGeom prst="roundRect">
          <a:avLst>
            <a:gd name="adj" fmla="val 10000"/>
          </a:avLst>
        </a:prstGeom>
        <a:solidFill>
          <a:schemeClr val="tx2">
            <a:lumMod val="20000"/>
            <a:lumOff val="80000"/>
            <a:alpha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t>Sunshine Act and agenda requirements</a:t>
          </a:r>
          <a:endParaRPr lang="en-US" sz="1800" kern="1200" dirty="0">
            <a:solidFill>
              <a:srgbClr val="0C2E48"/>
            </a:solidFill>
            <a:effectLst/>
            <a:latin typeface="Aptos" panose="020B0004020202020204" pitchFamily="34" charset="0"/>
            <a:ea typeface="Calibri" panose="020F0502020204030204" pitchFamily="34" charset="0"/>
            <a:cs typeface="Calibri" panose="020F0502020204030204" pitchFamily="34" charset="0"/>
          </a:endParaRPr>
        </a:p>
      </dsp:txBody>
      <dsp:txXfrm>
        <a:off x="8698221" y="1670515"/>
        <a:ext cx="1969559" cy="1721670"/>
      </dsp:txXfrm>
    </dsp:sp>
    <dsp:sp modelId="{6AFEEF66-A495-4DBE-9D82-4651FBB161B3}">
      <dsp:nvSpPr>
        <dsp:cNvPr id="0" name=""/>
        <dsp:cNvSpPr/>
      </dsp:nvSpPr>
      <dsp:spPr>
        <a:xfrm>
          <a:off x="8633879" y="3604316"/>
          <a:ext cx="2076687" cy="910769"/>
        </a:xfrm>
        <a:prstGeom prst="roundRect">
          <a:avLst>
            <a:gd name="adj" fmla="val 10000"/>
          </a:avLst>
        </a:prstGeom>
        <a:solidFill>
          <a:schemeClr val="tx2">
            <a:lumMod val="20000"/>
            <a:lumOff val="80000"/>
            <a:alpha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C2E48"/>
              </a:solidFill>
              <a:effectLst/>
              <a:latin typeface="Calibri" panose="020F0502020204030204" pitchFamily="34" charset="0"/>
              <a:ea typeface="Times New Roman" panose="02020603050405020304" pitchFamily="18" charset="0"/>
              <a:cs typeface="Calibri" panose="020F0502020204030204" pitchFamily="34" charset="0"/>
            </a:rPr>
            <a:t>Currently on appeal to Pa Supreme Court</a:t>
          </a:r>
          <a:endParaRPr lang="en-US" sz="1800" kern="1200" dirty="0">
            <a:solidFill>
              <a:srgbClr val="0C2E48"/>
            </a:solidFill>
            <a:effectLst/>
            <a:latin typeface="Aptos" panose="020B0004020202020204" pitchFamily="34" charset="0"/>
            <a:ea typeface="Calibri" panose="020F0502020204030204" pitchFamily="34" charset="0"/>
            <a:cs typeface="Calibri" panose="020F0502020204030204" pitchFamily="34" charset="0"/>
          </a:endParaRPr>
        </a:p>
      </dsp:txBody>
      <dsp:txXfrm>
        <a:off x="8660555" y="3630992"/>
        <a:ext cx="2023335" cy="857417"/>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CBC48D-46BF-4981-B03B-7EABF8516C73}">
      <dsp:nvSpPr>
        <dsp:cNvPr id="0" name=""/>
        <dsp:cNvSpPr/>
      </dsp:nvSpPr>
      <dsp:spPr>
        <a:xfrm>
          <a:off x="1893461" y="865300"/>
          <a:ext cx="3238797" cy="3685023"/>
        </a:xfrm>
        <a:prstGeom prst="rect">
          <a:avLst/>
        </a:prstGeom>
        <a:solidFill>
          <a:schemeClr val="tx2">
            <a:lumMod val="20000"/>
            <a:lumOff val="8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t" anchorCtr="0">
          <a:noAutofit/>
        </a:bodyPr>
        <a:lstStyle/>
        <a:p>
          <a:pPr marL="0" lvl="0" indent="0" algn="ctr" defTabSz="1066800">
            <a:lnSpc>
              <a:spcPct val="90000"/>
            </a:lnSpc>
            <a:spcBef>
              <a:spcPct val="0"/>
            </a:spcBef>
            <a:spcAft>
              <a:spcPct val="35000"/>
            </a:spcAft>
            <a:buNone/>
          </a:pPr>
          <a:r>
            <a:rPr lang="en-US" sz="2400" kern="1200" baseline="0" dirty="0">
              <a:solidFill>
                <a:srgbClr val="0C2E48"/>
              </a:solidFill>
            </a:rPr>
            <a:t>Can be held </a:t>
          </a:r>
          <a:br>
            <a:rPr lang="en-US" sz="2400" kern="1200" baseline="0" dirty="0">
              <a:solidFill>
                <a:srgbClr val="0C2E48"/>
              </a:solidFill>
            </a:rPr>
          </a:br>
          <a:r>
            <a:rPr lang="en-US" sz="2400" kern="1200" baseline="0" dirty="0">
              <a:solidFill>
                <a:srgbClr val="0C2E48"/>
              </a:solidFill>
            </a:rPr>
            <a:t>before, during, or after an open meeting, or announced for </a:t>
          </a:r>
          <a:br>
            <a:rPr lang="en-US" sz="2400" kern="1200" baseline="0" dirty="0">
              <a:solidFill>
                <a:srgbClr val="0C2E48"/>
              </a:solidFill>
            </a:rPr>
          </a:br>
          <a:r>
            <a:rPr lang="en-US" sz="2400" kern="1200" baseline="0" dirty="0">
              <a:solidFill>
                <a:srgbClr val="0C2E48"/>
              </a:solidFill>
            </a:rPr>
            <a:t>some future time</a:t>
          </a:r>
        </a:p>
      </dsp:txBody>
      <dsp:txXfrm>
        <a:off x="2411669" y="865300"/>
        <a:ext cx="2720590" cy="3685023"/>
      </dsp:txXfrm>
    </dsp:sp>
    <dsp:sp modelId="{014BC241-37D2-4117-B5DD-109C1C4EEE54}">
      <dsp:nvSpPr>
        <dsp:cNvPr id="0" name=""/>
        <dsp:cNvSpPr/>
      </dsp:nvSpPr>
      <dsp:spPr>
        <a:xfrm>
          <a:off x="166102" y="1621"/>
          <a:ext cx="2435640" cy="2435640"/>
        </a:xfrm>
        <a:prstGeom prst="ellipse">
          <a:avLst/>
        </a:prstGeom>
        <a:solidFill>
          <a:srgbClr val="0C2E4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en-US" sz="2800" i="1" kern="1200" baseline="0" dirty="0">
              <a:solidFill>
                <a:schemeClr val="bg1"/>
              </a:solidFill>
            </a:rPr>
            <a:t>Scheduling</a:t>
          </a:r>
        </a:p>
      </dsp:txBody>
      <dsp:txXfrm>
        <a:off x="522793" y="358312"/>
        <a:ext cx="1722258" cy="1722258"/>
      </dsp:txXfrm>
    </dsp:sp>
    <dsp:sp modelId="{0EDEE415-8668-42EA-843C-F8D293A8902B}">
      <dsp:nvSpPr>
        <dsp:cNvPr id="0" name=""/>
        <dsp:cNvSpPr/>
      </dsp:nvSpPr>
      <dsp:spPr>
        <a:xfrm>
          <a:off x="7567899" y="865300"/>
          <a:ext cx="3238797" cy="3626113"/>
        </a:xfrm>
        <a:prstGeom prst="rect">
          <a:avLst/>
        </a:prstGeom>
        <a:solidFill>
          <a:schemeClr val="tx2">
            <a:lumMod val="20000"/>
            <a:lumOff val="8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i="1" kern="1200" baseline="0" dirty="0">
              <a:solidFill>
                <a:srgbClr val="0C2E48"/>
              </a:solidFill>
            </a:rPr>
            <a:t>Specific</a:t>
          </a:r>
          <a:r>
            <a:rPr lang="en-US" sz="2400" kern="1200" baseline="0" dirty="0">
              <a:solidFill>
                <a:srgbClr val="0C2E48"/>
              </a:solidFill>
            </a:rPr>
            <a:t> reason </a:t>
          </a:r>
          <a:br>
            <a:rPr lang="en-US" sz="2400" kern="1200" baseline="0" dirty="0">
              <a:solidFill>
                <a:srgbClr val="0C2E48"/>
              </a:solidFill>
            </a:rPr>
          </a:br>
          <a:r>
            <a:rPr lang="en-US" sz="2400" kern="1200" baseline="0" dirty="0">
              <a:solidFill>
                <a:srgbClr val="0C2E48"/>
              </a:solidFill>
            </a:rPr>
            <a:t>must be </a:t>
          </a:r>
          <a:br>
            <a:rPr lang="en-US" sz="2400" kern="1200" baseline="0" dirty="0">
              <a:solidFill>
                <a:srgbClr val="0C2E48"/>
              </a:solidFill>
            </a:rPr>
          </a:br>
          <a:r>
            <a:rPr lang="en-US" sz="2400" kern="1200" baseline="0" dirty="0">
              <a:solidFill>
                <a:srgbClr val="0C2E48"/>
              </a:solidFill>
            </a:rPr>
            <a:t>announced during the open meeting – the public must be able to determine from the reason given that they are being properly excluded from the session</a:t>
          </a:r>
        </a:p>
      </dsp:txBody>
      <dsp:txXfrm>
        <a:off x="8086107" y="865300"/>
        <a:ext cx="2720590" cy="3626113"/>
      </dsp:txXfrm>
    </dsp:sp>
    <dsp:sp modelId="{D5358DE8-6DDC-4E3F-B7F5-C4BBB359C42F}">
      <dsp:nvSpPr>
        <dsp:cNvPr id="0" name=""/>
        <dsp:cNvSpPr/>
      </dsp:nvSpPr>
      <dsp:spPr>
        <a:xfrm>
          <a:off x="5840540" y="1621"/>
          <a:ext cx="2435640" cy="2435640"/>
        </a:xfrm>
        <a:prstGeom prst="ellipse">
          <a:avLst/>
        </a:prstGeom>
        <a:solidFill>
          <a:srgbClr val="0C2E4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en-US" sz="2800" i="1" kern="1200" baseline="0" dirty="0">
              <a:solidFill>
                <a:schemeClr val="bg1"/>
              </a:solidFill>
            </a:rPr>
            <a:t>Announcing</a:t>
          </a:r>
          <a:endParaRPr lang="en-US" sz="2800" kern="1200" baseline="0" dirty="0">
            <a:solidFill>
              <a:schemeClr val="bg1"/>
            </a:solidFill>
          </a:endParaRPr>
        </a:p>
      </dsp:txBody>
      <dsp:txXfrm>
        <a:off x="6197231" y="358312"/>
        <a:ext cx="1722258" cy="1722258"/>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C4733C-E9C0-42C9-AFAD-052E00C11B54}">
      <dsp:nvSpPr>
        <dsp:cNvPr id="0" name=""/>
        <dsp:cNvSpPr/>
      </dsp:nvSpPr>
      <dsp:spPr>
        <a:xfrm>
          <a:off x="457181" y="25110"/>
          <a:ext cx="10058436" cy="1772530"/>
        </a:xfrm>
        <a:prstGeom prst="round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baseline="0" dirty="0">
              <a:solidFill>
                <a:srgbClr val="0C2E48"/>
              </a:solidFill>
            </a:rPr>
            <a:t>No official action can be taken during an Executive Session – </a:t>
          </a:r>
          <a:br>
            <a:rPr lang="en-US" sz="2800" kern="1200" baseline="0" dirty="0">
              <a:solidFill>
                <a:srgbClr val="0C2E48"/>
              </a:solidFill>
            </a:rPr>
          </a:br>
          <a:r>
            <a:rPr lang="en-US" sz="2800" kern="1200" baseline="0" dirty="0">
              <a:solidFill>
                <a:srgbClr val="0C2E48"/>
              </a:solidFill>
            </a:rPr>
            <a:t>votes must occur in a public session</a:t>
          </a:r>
          <a:endParaRPr lang="en-US" sz="2800" i="0" kern="1200" baseline="0" dirty="0">
            <a:solidFill>
              <a:srgbClr val="0C2E48"/>
            </a:solidFill>
          </a:endParaRPr>
        </a:p>
      </dsp:txBody>
      <dsp:txXfrm>
        <a:off x="543709" y="111638"/>
        <a:ext cx="9885380" cy="1599474"/>
      </dsp:txXfrm>
    </dsp:sp>
    <dsp:sp modelId="{51E03B93-F69C-4A0E-A232-1F9D081D6152}">
      <dsp:nvSpPr>
        <dsp:cNvPr id="0" name=""/>
        <dsp:cNvSpPr/>
      </dsp:nvSpPr>
      <dsp:spPr>
        <a:xfrm>
          <a:off x="0" y="1969457"/>
          <a:ext cx="10972800" cy="1179360"/>
        </a:xfrm>
        <a:prstGeom prst="round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baseline="0" dirty="0">
              <a:solidFill>
                <a:srgbClr val="0C2E48"/>
              </a:solidFill>
            </a:rPr>
            <a:t>Public must be allowed to comment before final action</a:t>
          </a:r>
          <a:endParaRPr lang="en-US" sz="2800" i="0" kern="1200" baseline="0" dirty="0">
            <a:solidFill>
              <a:srgbClr val="0C2E48"/>
            </a:solidFill>
          </a:endParaRPr>
        </a:p>
      </dsp:txBody>
      <dsp:txXfrm>
        <a:off x="57572" y="2027029"/>
        <a:ext cx="10857656" cy="1064216"/>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79C63D-87D1-4B84-BB0C-DEEAD49D90D5}">
      <dsp:nvSpPr>
        <dsp:cNvPr id="0" name=""/>
        <dsp:cNvSpPr/>
      </dsp:nvSpPr>
      <dsp:spPr>
        <a:xfrm>
          <a:off x="-4966178" y="-761202"/>
          <a:ext cx="5916604" cy="5916604"/>
        </a:xfrm>
        <a:prstGeom prst="blockArc">
          <a:avLst>
            <a:gd name="adj1" fmla="val 18900000"/>
            <a:gd name="adj2" fmla="val 2700000"/>
            <a:gd name="adj3" fmla="val 365"/>
          </a:avLst>
        </a:prstGeom>
        <a:noFill/>
        <a:ln w="12700" cap="flat" cmpd="sng" algn="ctr">
          <a:solidFill>
            <a:srgbClr val="0C2E48"/>
          </a:solidFill>
          <a:prstDash val="solid"/>
          <a:miter lim="800000"/>
        </a:ln>
        <a:effectLst/>
      </dsp:spPr>
      <dsp:style>
        <a:lnRef idx="2">
          <a:scrgbClr r="0" g="0" b="0"/>
        </a:lnRef>
        <a:fillRef idx="0">
          <a:scrgbClr r="0" g="0" b="0"/>
        </a:fillRef>
        <a:effectRef idx="0">
          <a:scrgbClr r="0" g="0" b="0"/>
        </a:effectRef>
        <a:fontRef idx="minor"/>
      </dsp:style>
    </dsp:sp>
    <dsp:sp modelId="{ECA506B8-A4E5-4AE6-AADE-3D26F9966963}">
      <dsp:nvSpPr>
        <dsp:cNvPr id="0" name=""/>
        <dsp:cNvSpPr/>
      </dsp:nvSpPr>
      <dsp:spPr>
        <a:xfrm>
          <a:off x="308253" y="199760"/>
          <a:ext cx="10605884" cy="399344"/>
        </a:xfrm>
        <a:prstGeom prst="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6980" tIns="71120" rIns="71120" bIns="71120" numCol="1" spcCol="1270" anchor="ctr" anchorCtr="0">
          <a:noAutofit/>
        </a:bodyPr>
        <a:lstStyle/>
        <a:p>
          <a:pPr marL="0" lvl="0" indent="0" algn="l" defTabSz="1244600">
            <a:lnSpc>
              <a:spcPct val="90000"/>
            </a:lnSpc>
            <a:spcBef>
              <a:spcPct val="0"/>
            </a:spcBef>
            <a:spcAft>
              <a:spcPct val="35000"/>
            </a:spcAft>
            <a:buNone/>
          </a:pPr>
          <a:r>
            <a:rPr lang="en-US" sz="2800" kern="1200" dirty="0">
              <a:solidFill>
                <a:srgbClr val="0C2E48"/>
              </a:solidFill>
            </a:rPr>
            <a:t>Discuss Personnel matters (hiring, firing, discipline)</a:t>
          </a:r>
        </a:p>
      </dsp:txBody>
      <dsp:txXfrm>
        <a:off x="308253" y="199760"/>
        <a:ext cx="10605884" cy="399344"/>
      </dsp:txXfrm>
    </dsp:sp>
    <dsp:sp modelId="{5D530C2A-A044-4389-9060-966B65C60EF1}">
      <dsp:nvSpPr>
        <dsp:cNvPr id="0" name=""/>
        <dsp:cNvSpPr/>
      </dsp:nvSpPr>
      <dsp:spPr>
        <a:xfrm>
          <a:off x="58662" y="149842"/>
          <a:ext cx="499181" cy="499181"/>
        </a:xfrm>
        <a:prstGeom prst="ellipse">
          <a:avLst/>
        </a:prstGeom>
        <a:solidFill>
          <a:schemeClr val="lt1">
            <a:hueOff val="0"/>
            <a:satOff val="0"/>
            <a:lumOff val="0"/>
            <a:alphaOff val="0"/>
          </a:schemeClr>
        </a:solidFill>
        <a:ln w="12700" cap="flat" cmpd="sng" algn="ctr">
          <a:solidFill>
            <a:srgbClr val="0C2E48"/>
          </a:solidFill>
          <a:prstDash val="solid"/>
          <a:miter lim="800000"/>
        </a:ln>
        <a:effectLst/>
      </dsp:spPr>
      <dsp:style>
        <a:lnRef idx="2">
          <a:scrgbClr r="0" g="0" b="0"/>
        </a:lnRef>
        <a:fillRef idx="1">
          <a:scrgbClr r="0" g="0" b="0"/>
        </a:fillRef>
        <a:effectRef idx="0">
          <a:scrgbClr r="0" g="0" b="0"/>
        </a:effectRef>
        <a:fontRef idx="minor"/>
      </dsp:style>
    </dsp:sp>
    <dsp:sp modelId="{03517E4A-921B-4A95-AE5B-B8DF19BD1498}">
      <dsp:nvSpPr>
        <dsp:cNvPr id="0" name=""/>
        <dsp:cNvSpPr/>
      </dsp:nvSpPr>
      <dsp:spPr>
        <a:xfrm>
          <a:off x="669895" y="799129"/>
          <a:ext cx="10244241" cy="399344"/>
        </a:xfrm>
        <a:prstGeom prst="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6980" tIns="71120" rIns="71120" bIns="71120" numCol="1" spcCol="1270" anchor="ctr" anchorCtr="0">
          <a:noAutofit/>
        </a:bodyPr>
        <a:lstStyle/>
        <a:p>
          <a:pPr marL="0" lvl="0" indent="0" algn="l" defTabSz="1244600">
            <a:lnSpc>
              <a:spcPct val="90000"/>
            </a:lnSpc>
            <a:spcBef>
              <a:spcPct val="0"/>
            </a:spcBef>
            <a:spcAft>
              <a:spcPct val="35000"/>
            </a:spcAft>
            <a:buNone/>
          </a:pPr>
          <a:r>
            <a:rPr lang="en-US" sz="2800" kern="1200" dirty="0">
              <a:solidFill>
                <a:srgbClr val="0C2E48"/>
              </a:solidFill>
            </a:rPr>
            <a:t>Discussing labor negotiations</a:t>
          </a:r>
        </a:p>
      </dsp:txBody>
      <dsp:txXfrm>
        <a:off x="669895" y="799129"/>
        <a:ext cx="10244241" cy="399344"/>
      </dsp:txXfrm>
    </dsp:sp>
    <dsp:sp modelId="{39BAEEF1-77BE-41BD-AD1B-E59BD6343078}">
      <dsp:nvSpPr>
        <dsp:cNvPr id="0" name=""/>
        <dsp:cNvSpPr/>
      </dsp:nvSpPr>
      <dsp:spPr>
        <a:xfrm>
          <a:off x="420305" y="749211"/>
          <a:ext cx="499181" cy="499181"/>
        </a:xfrm>
        <a:prstGeom prst="ellipse">
          <a:avLst/>
        </a:prstGeom>
        <a:solidFill>
          <a:schemeClr val="lt1">
            <a:hueOff val="0"/>
            <a:satOff val="0"/>
            <a:lumOff val="0"/>
            <a:alphaOff val="0"/>
          </a:schemeClr>
        </a:solidFill>
        <a:ln w="12700" cap="flat" cmpd="sng" algn="ctr">
          <a:solidFill>
            <a:srgbClr val="0C2E48"/>
          </a:solidFill>
          <a:prstDash val="solid"/>
          <a:miter lim="800000"/>
        </a:ln>
        <a:effectLst/>
      </dsp:spPr>
      <dsp:style>
        <a:lnRef idx="2">
          <a:scrgbClr r="0" g="0" b="0"/>
        </a:lnRef>
        <a:fillRef idx="1">
          <a:scrgbClr r="0" g="0" b="0"/>
        </a:fillRef>
        <a:effectRef idx="0">
          <a:scrgbClr r="0" g="0" b="0"/>
        </a:effectRef>
        <a:fontRef idx="minor"/>
      </dsp:style>
    </dsp:sp>
    <dsp:sp modelId="{2ACD755B-1464-4F59-BF2D-09E89AAB0965}">
      <dsp:nvSpPr>
        <dsp:cNvPr id="0" name=""/>
        <dsp:cNvSpPr/>
      </dsp:nvSpPr>
      <dsp:spPr>
        <a:xfrm>
          <a:off x="868074" y="1398058"/>
          <a:ext cx="10046063" cy="399344"/>
        </a:xfrm>
        <a:prstGeom prst="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6980" tIns="71120" rIns="71120" bIns="71120" numCol="1" spcCol="1270" anchor="ctr" anchorCtr="0">
          <a:noAutofit/>
        </a:bodyPr>
        <a:lstStyle/>
        <a:p>
          <a:pPr marL="0" lvl="0" indent="0" algn="l" defTabSz="1244600">
            <a:lnSpc>
              <a:spcPct val="90000"/>
            </a:lnSpc>
            <a:spcBef>
              <a:spcPct val="0"/>
            </a:spcBef>
            <a:spcAft>
              <a:spcPct val="35000"/>
            </a:spcAft>
            <a:buNone/>
          </a:pPr>
          <a:r>
            <a:rPr lang="en-US" sz="2800" kern="1200" dirty="0">
              <a:solidFill>
                <a:srgbClr val="0C2E48"/>
              </a:solidFill>
            </a:rPr>
            <a:t>Considering purchasing, leasing or selling property</a:t>
          </a:r>
        </a:p>
      </dsp:txBody>
      <dsp:txXfrm>
        <a:off x="868074" y="1398058"/>
        <a:ext cx="10046063" cy="399344"/>
      </dsp:txXfrm>
    </dsp:sp>
    <dsp:sp modelId="{1E9A6EAA-B81B-4412-A7EA-4439D4075DD9}">
      <dsp:nvSpPr>
        <dsp:cNvPr id="0" name=""/>
        <dsp:cNvSpPr/>
      </dsp:nvSpPr>
      <dsp:spPr>
        <a:xfrm>
          <a:off x="618483" y="1348140"/>
          <a:ext cx="499181" cy="499181"/>
        </a:xfrm>
        <a:prstGeom prst="ellipse">
          <a:avLst/>
        </a:prstGeom>
        <a:solidFill>
          <a:schemeClr val="lt1">
            <a:hueOff val="0"/>
            <a:satOff val="0"/>
            <a:lumOff val="0"/>
            <a:alphaOff val="0"/>
          </a:schemeClr>
        </a:solidFill>
        <a:ln w="12700" cap="flat" cmpd="sng" algn="ctr">
          <a:solidFill>
            <a:srgbClr val="0C2E48"/>
          </a:solidFill>
          <a:prstDash val="solid"/>
          <a:miter lim="800000"/>
        </a:ln>
        <a:effectLst/>
      </dsp:spPr>
      <dsp:style>
        <a:lnRef idx="2">
          <a:scrgbClr r="0" g="0" b="0"/>
        </a:lnRef>
        <a:fillRef idx="1">
          <a:scrgbClr r="0" g="0" b="0"/>
        </a:fillRef>
        <a:effectRef idx="0">
          <a:scrgbClr r="0" g="0" b="0"/>
        </a:effectRef>
        <a:fontRef idx="minor"/>
      </dsp:style>
    </dsp:sp>
    <dsp:sp modelId="{8CB6047A-5379-4875-975D-D3DA44108BCF}">
      <dsp:nvSpPr>
        <dsp:cNvPr id="0" name=""/>
        <dsp:cNvSpPr/>
      </dsp:nvSpPr>
      <dsp:spPr>
        <a:xfrm>
          <a:off x="931350" y="1997427"/>
          <a:ext cx="9982786" cy="399344"/>
        </a:xfrm>
        <a:prstGeom prst="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6980" tIns="71120" rIns="71120" bIns="71120" numCol="1" spcCol="1270" anchor="ctr" anchorCtr="0">
          <a:noAutofit/>
        </a:bodyPr>
        <a:lstStyle/>
        <a:p>
          <a:pPr marL="0" lvl="0" indent="0" algn="l" defTabSz="1244600">
            <a:lnSpc>
              <a:spcPct val="90000"/>
            </a:lnSpc>
            <a:spcBef>
              <a:spcPct val="0"/>
            </a:spcBef>
            <a:spcAft>
              <a:spcPct val="35000"/>
            </a:spcAft>
            <a:buNone/>
          </a:pPr>
          <a:r>
            <a:rPr lang="en-US" sz="2800" kern="1200" dirty="0">
              <a:solidFill>
                <a:srgbClr val="0C2E48"/>
              </a:solidFill>
            </a:rPr>
            <a:t>Consulting with counsel about litigation</a:t>
          </a:r>
        </a:p>
      </dsp:txBody>
      <dsp:txXfrm>
        <a:off x="931350" y="1997427"/>
        <a:ext cx="9982786" cy="399344"/>
      </dsp:txXfrm>
    </dsp:sp>
    <dsp:sp modelId="{A309F3A1-45ED-46D4-857D-A8A3321BC1B2}">
      <dsp:nvSpPr>
        <dsp:cNvPr id="0" name=""/>
        <dsp:cNvSpPr/>
      </dsp:nvSpPr>
      <dsp:spPr>
        <a:xfrm>
          <a:off x="681760" y="1947509"/>
          <a:ext cx="499181" cy="499181"/>
        </a:xfrm>
        <a:prstGeom prst="ellipse">
          <a:avLst/>
        </a:prstGeom>
        <a:solidFill>
          <a:schemeClr val="lt1">
            <a:hueOff val="0"/>
            <a:satOff val="0"/>
            <a:lumOff val="0"/>
            <a:alphaOff val="0"/>
          </a:schemeClr>
        </a:solidFill>
        <a:ln w="12700" cap="flat" cmpd="sng" algn="ctr">
          <a:solidFill>
            <a:srgbClr val="0C2E48"/>
          </a:solidFill>
          <a:prstDash val="solid"/>
          <a:miter lim="800000"/>
        </a:ln>
        <a:effectLst/>
      </dsp:spPr>
      <dsp:style>
        <a:lnRef idx="2">
          <a:scrgbClr r="0" g="0" b="0"/>
        </a:lnRef>
        <a:fillRef idx="1">
          <a:scrgbClr r="0" g="0" b="0"/>
        </a:fillRef>
        <a:effectRef idx="0">
          <a:scrgbClr r="0" g="0" b="0"/>
        </a:effectRef>
        <a:fontRef idx="minor"/>
      </dsp:style>
    </dsp:sp>
    <dsp:sp modelId="{444DC38E-2943-45DB-95E1-AAD745BF6BEF}">
      <dsp:nvSpPr>
        <dsp:cNvPr id="0" name=""/>
        <dsp:cNvSpPr/>
      </dsp:nvSpPr>
      <dsp:spPr>
        <a:xfrm>
          <a:off x="868074" y="2596796"/>
          <a:ext cx="10046063" cy="399344"/>
        </a:xfrm>
        <a:prstGeom prst="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6980" tIns="71120" rIns="71120" bIns="71120" numCol="1" spcCol="1270" anchor="ctr" anchorCtr="0">
          <a:noAutofit/>
        </a:bodyPr>
        <a:lstStyle/>
        <a:p>
          <a:pPr marL="0" lvl="0" indent="0" algn="l" defTabSz="1244600">
            <a:lnSpc>
              <a:spcPct val="90000"/>
            </a:lnSpc>
            <a:spcBef>
              <a:spcPct val="0"/>
            </a:spcBef>
            <a:spcAft>
              <a:spcPct val="35000"/>
            </a:spcAft>
            <a:buNone/>
          </a:pPr>
          <a:r>
            <a:rPr lang="en-US" sz="2800" kern="1200" dirty="0">
              <a:solidFill>
                <a:srgbClr val="0C2E48"/>
              </a:solidFill>
            </a:rPr>
            <a:t>Avoiding violating privilege or confidentiality</a:t>
          </a:r>
        </a:p>
      </dsp:txBody>
      <dsp:txXfrm>
        <a:off x="868074" y="2596796"/>
        <a:ext cx="10046063" cy="399344"/>
      </dsp:txXfrm>
    </dsp:sp>
    <dsp:sp modelId="{7AC51362-DEE2-486E-94AB-75084C4A7EA3}">
      <dsp:nvSpPr>
        <dsp:cNvPr id="0" name=""/>
        <dsp:cNvSpPr/>
      </dsp:nvSpPr>
      <dsp:spPr>
        <a:xfrm>
          <a:off x="618483" y="2546878"/>
          <a:ext cx="499181" cy="499181"/>
        </a:xfrm>
        <a:prstGeom prst="ellipse">
          <a:avLst/>
        </a:prstGeom>
        <a:solidFill>
          <a:schemeClr val="lt1">
            <a:hueOff val="0"/>
            <a:satOff val="0"/>
            <a:lumOff val="0"/>
            <a:alphaOff val="0"/>
          </a:schemeClr>
        </a:solidFill>
        <a:ln w="12700" cap="flat" cmpd="sng" algn="ctr">
          <a:solidFill>
            <a:srgbClr val="0C2E48"/>
          </a:solidFill>
          <a:prstDash val="solid"/>
          <a:miter lim="800000"/>
        </a:ln>
        <a:effectLst/>
      </dsp:spPr>
      <dsp:style>
        <a:lnRef idx="2">
          <a:scrgbClr r="0" g="0" b="0"/>
        </a:lnRef>
        <a:fillRef idx="1">
          <a:scrgbClr r="0" g="0" b="0"/>
        </a:fillRef>
        <a:effectRef idx="0">
          <a:scrgbClr r="0" g="0" b="0"/>
        </a:effectRef>
        <a:fontRef idx="minor"/>
      </dsp:style>
    </dsp:sp>
    <dsp:sp modelId="{21EF95B4-4252-44F5-B0F7-FAD377DA3D0B}">
      <dsp:nvSpPr>
        <dsp:cNvPr id="0" name=""/>
        <dsp:cNvSpPr/>
      </dsp:nvSpPr>
      <dsp:spPr>
        <a:xfrm>
          <a:off x="669895" y="3195725"/>
          <a:ext cx="10244241" cy="399344"/>
        </a:xfrm>
        <a:prstGeom prst="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6980" tIns="71120" rIns="71120" bIns="71120" numCol="1" spcCol="1270" anchor="ctr" anchorCtr="0">
          <a:noAutofit/>
        </a:bodyPr>
        <a:lstStyle/>
        <a:p>
          <a:pPr marL="0" lvl="0" indent="0" algn="l" defTabSz="1244600">
            <a:lnSpc>
              <a:spcPct val="90000"/>
            </a:lnSpc>
            <a:spcBef>
              <a:spcPct val="0"/>
            </a:spcBef>
            <a:spcAft>
              <a:spcPct val="35000"/>
            </a:spcAft>
            <a:buNone/>
          </a:pPr>
          <a:r>
            <a:rPr lang="en-US" sz="2800" kern="1200" dirty="0">
              <a:solidFill>
                <a:srgbClr val="0C2E48"/>
              </a:solidFill>
            </a:rPr>
            <a:t>Discussing university admission standards</a:t>
          </a:r>
        </a:p>
      </dsp:txBody>
      <dsp:txXfrm>
        <a:off x="669895" y="3195725"/>
        <a:ext cx="10244241" cy="399344"/>
      </dsp:txXfrm>
    </dsp:sp>
    <dsp:sp modelId="{2E21FEAB-B24D-48EE-BECB-E26945356DD6}">
      <dsp:nvSpPr>
        <dsp:cNvPr id="0" name=""/>
        <dsp:cNvSpPr/>
      </dsp:nvSpPr>
      <dsp:spPr>
        <a:xfrm>
          <a:off x="420305" y="3145807"/>
          <a:ext cx="499181" cy="499181"/>
        </a:xfrm>
        <a:prstGeom prst="ellipse">
          <a:avLst/>
        </a:prstGeom>
        <a:solidFill>
          <a:schemeClr val="lt1">
            <a:hueOff val="0"/>
            <a:satOff val="0"/>
            <a:lumOff val="0"/>
            <a:alphaOff val="0"/>
          </a:schemeClr>
        </a:solidFill>
        <a:ln w="12700" cap="flat" cmpd="sng" algn="ctr">
          <a:solidFill>
            <a:srgbClr val="0C2E48"/>
          </a:solidFill>
          <a:prstDash val="solid"/>
          <a:miter lim="800000"/>
        </a:ln>
        <a:effectLst/>
      </dsp:spPr>
      <dsp:style>
        <a:lnRef idx="2">
          <a:scrgbClr r="0" g="0" b="0"/>
        </a:lnRef>
        <a:fillRef idx="1">
          <a:scrgbClr r="0" g="0" b="0"/>
        </a:fillRef>
        <a:effectRef idx="0">
          <a:scrgbClr r="0" g="0" b="0"/>
        </a:effectRef>
        <a:fontRef idx="minor"/>
      </dsp:style>
    </dsp:sp>
    <dsp:sp modelId="{4B517A1F-C38F-4DAE-88EE-4D6EF222FBF3}">
      <dsp:nvSpPr>
        <dsp:cNvPr id="0" name=""/>
        <dsp:cNvSpPr/>
      </dsp:nvSpPr>
      <dsp:spPr>
        <a:xfrm>
          <a:off x="308253" y="3795094"/>
          <a:ext cx="10605884" cy="399344"/>
        </a:xfrm>
        <a:prstGeom prst="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6980" tIns="71120" rIns="71120" bIns="71120" numCol="1" spcCol="1270" anchor="ctr" anchorCtr="0">
          <a:noAutofit/>
        </a:bodyPr>
        <a:lstStyle/>
        <a:p>
          <a:pPr marL="0" lvl="0" indent="0" algn="l" defTabSz="1244600">
            <a:lnSpc>
              <a:spcPct val="90000"/>
            </a:lnSpc>
            <a:spcBef>
              <a:spcPct val="0"/>
            </a:spcBef>
            <a:spcAft>
              <a:spcPct val="35000"/>
            </a:spcAft>
            <a:buNone/>
          </a:pPr>
          <a:r>
            <a:rPr lang="en-US" sz="2800" kern="1200" dirty="0">
              <a:solidFill>
                <a:srgbClr val="0C2E48"/>
              </a:solidFill>
            </a:rPr>
            <a:t>Discuss emergency preparedness</a:t>
          </a:r>
        </a:p>
      </dsp:txBody>
      <dsp:txXfrm>
        <a:off x="308253" y="3795094"/>
        <a:ext cx="10605884" cy="399344"/>
      </dsp:txXfrm>
    </dsp:sp>
    <dsp:sp modelId="{3FC7E0F0-4922-49DF-9839-F8D683EEC167}">
      <dsp:nvSpPr>
        <dsp:cNvPr id="0" name=""/>
        <dsp:cNvSpPr/>
      </dsp:nvSpPr>
      <dsp:spPr>
        <a:xfrm>
          <a:off x="58662" y="3745176"/>
          <a:ext cx="499181" cy="499181"/>
        </a:xfrm>
        <a:prstGeom prst="ellipse">
          <a:avLst/>
        </a:prstGeom>
        <a:solidFill>
          <a:schemeClr val="lt1">
            <a:hueOff val="0"/>
            <a:satOff val="0"/>
            <a:lumOff val="0"/>
            <a:alphaOff val="0"/>
          </a:schemeClr>
        </a:solidFill>
        <a:ln w="12700" cap="flat" cmpd="sng" algn="ctr">
          <a:solidFill>
            <a:srgbClr val="0C2E48"/>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A00488-307C-4BDD-874E-1DC6DD71F840}">
      <dsp:nvSpPr>
        <dsp:cNvPr id="0" name=""/>
        <dsp:cNvSpPr/>
      </dsp:nvSpPr>
      <dsp:spPr>
        <a:xfrm>
          <a:off x="0" y="344258"/>
          <a:ext cx="10972800" cy="2079000"/>
        </a:xfrm>
        <a:prstGeom prst="rect">
          <a:avLst/>
        </a:prstGeom>
        <a:solidFill>
          <a:schemeClr val="lt1">
            <a:alpha val="90000"/>
            <a:hueOff val="0"/>
            <a:satOff val="0"/>
            <a:lumOff val="0"/>
            <a:alphaOff val="0"/>
          </a:schemeClr>
        </a:solidFill>
        <a:ln w="25400" cap="flat" cmpd="sng" algn="ctr">
          <a:solidFill>
            <a:srgbClr val="0C2E48"/>
          </a:solidFill>
          <a:prstDash val="solid"/>
        </a:ln>
        <a:effectLst/>
      </dsp:spPr>
      <dsp:style>
        <a:lnRef idx="2">
          <a:scrgbClr r="0" g="0" b="0"/>
        </a:lnRef>
        <a:fillRef idx="1">
          <a:scrgbClr r="0" g="0" b="0"/>
        </a:fillRef>
        <a:effectRef idx="0">
          <a:scrgbClr r="0" g="0" b="0"/>
        </a:effectRef>
        <a:fontRef idx="minor"/>
      </dsp:style>
      <dsp:txBody>
        <a:bodyPr spcFirstLastPara="0" vert="horz" wrap="square" lIns="851611" tIns="416560" rIns="851611"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solidFill>
                <a:srgbClr val="0C2E48"/>
              </a:solidFill>
            </a:rPr>
            <a:t>Via website form: </a:t>
          </a:r>
          <a:r>
            <a:rPr lang="en-US" sz="2000" kern="1200" dirty="0">
              <a:solidFill>
                <a:srgbClr val="0C2E48"/>
              </a:solidFill>
              <a:hlinkClick xmlns:r="http://schemas.openxmlformats.org/officeDocument/2006/relationships" r:id="rId1">
                <a:extLst>
                  <a:ext uri="{A12FA001-AC4F-418D-AE19-62706E023703}">
                    <ahyp:hlinkClr xmlns:ahyp="http://schemas.microsoft.com/office/drawing/2018/hyperlinkcolor" val="tx"/>
                  </a:ext>
                </a:extLst>
              </a:hlinkClick>
            </a:rPr>
            <a:t>https://www.openrecords.pa.gov/ContactOOR.cfm</a:t>
          </a:r>
          <a:r>
            <a:rPr lang="en-US" sz="2000" kern="1200" dirty="0">
              <a:solidFill>
                <a:srgbClr val="0C2E48"/>
              </a:solidFill>
            </a:rPr>
            <a:t>,</a:t>
          </a:r>
        </a:p>
        <a:p>
          <a:pPr marL="228600" lvl="1" indent="-228600" algn="l" defTabSz="889000">
            <a:lnSpc>
              <a:spcPct val="90000"/>
            </a:lnSpc>
            <a:spcBef>
              <a:spcPct val="0"/>
            </a:spcBef>
            <a:spcAft>
              <a:spcPct val="15000"/>
            </a:spcAft>
            <a:buChar char="•"/>
          </a:pPr>
          <a:r>
            <a:rPr lang="en-US" sz="2000" kern="1200" dirty="0">
              <a:solidFill>
                <a:srgbClr val="0C2E48"/>
              </a:solidFill>
            </a:rPr>
            <a:t>Via email: </a:t>
          </a:r>
          <a:r>
            <a:rPr lang="en-US" sz="2000" kern="1200" dirty="0">
              <a:solidFill>
                <a:srgbClr val="0C2E48"/>
              </a:solidFill>
              <a:hlinkClick xmlns:r="http://schemas.openxmlformats.org/officeDocument/2006/relationships" r:id="rId2">
                <a:extLst>
                  <a:ext uri="{A12FA001-AC4F-418D-AE19-62706E023703}">
                    <ahyp:hlinkClr xmlns:ahyp="http://schemas.microsoft.com/office/drawing/2018/hyperlinkcolor" val="tx"/>
                  </a:ext>
                </a:extLst>
              </a:hlinkClick>
            </a:rPr>
            <a:t>openrecords@pa.gov</a:t>
          </a:r>
          <a:r>
            <a:rPr lang="en-US" sz="2000" kern="1200" dirty="0">
              <a:solidFill>
                <a:srgbClr val="0C2E48"/>
              </a:solidFill>
            </a:rPr>
            <a:t>, or</a:t>
          </a:r>
        </a:p>
        <a:p>
          <a:pPr marL="228600" lvl="1" indent="-228600" algn="l" defTabSz="889000">
            <a:lnSpc>
              <a:spcPct val="90000"/>
            </a:lnSpc>
            <a:spcBef>
              <a:spcPct val="0"/>
            </a:spcBef>
            <a:spcAft>
              <a:spcPct val="15000"/>
            </a:spcAft>
            <a:buChar char="•"/>
          </a:pPr>
          <a:r>
            <a:rPr lang="en-US" sz="2000" kern="1200" dirty="0">
              <a:solidFill>
                <a:srgbClr val="0C2E48"/>
              </a:solidFill>
            </a:rPr>
            <a:t>Via phone: 717-346-9903.</a:t>
          </a:r>
          <a:br>
            <a:rPr lang="en-US" sz="2000" kern="1200" dirty="0">
              <a:solidFill>
                <a:srgbClr val="0C2E48"/>
              </a:solidFill>
            </a:rPr>
          </a:br>
          <a:br>
            <a:rPr lang="en-US" sz="2000" kern="1200" dirty="0">
              <a:solidFill>
                <a:srgbClr val="0C2E48"/>
              </a:solidFill>
            </a:rPr>
          </a:br>
          <a:r>
            <a:rPr lang="en-US" sz="2000" kern="1200" dirty="0">
              <a:solidFill>
                <a:srgbClr val="0C2E48"/>
              </a:solidFill>
            </a:rPr>
            <a:t>Submitted questions are records under the RTKL.</a:t>
          </a:r>
        </a:p>
      </dsp:txBody>
      <dsp:txXfrm>
        <a:off x="0" y="344258"/>
        <a:ext cx="10972800" cy="2079000"/>
      </dsp:txXfrm>
    </dsp:sp>
    <dsp:sp modelId="{C7038DDB-5B3E-44AE-B86F-A8BD1F132114}">
      <dsp:nvSpPr>
        <dsp:cNvPr id="0" name=""/>
        <dsp:cNvSpPr/>
      </dsp:nvSpPr>
      <dsp:spPr>
        <a:xfrm>
          <a:off x="548640" y="49058"/>
          <a:ext cx="9144029" cy="590400"/>
        </a:xfrm>
        <a:prstGeom prst="round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0322" tIns="0" rIns="290322" bIns="0" numCol="1" spcCol="1270" anchor="ctr" anchorCtr="0">
          <a:noAutofit/>
        </a:bodyPr>
        <a:lstStyle/>
        <a:p>
          <a:pPr marL="0" lvl="0" indent="0" algn="l" defTabSz="889000">
            <a:lnSpc>
              <a:spcPct val="90000"/>
            </a:lnSpc>
            <a:spcBef>
              <a:spcPct val="0"/>
            </a:spcBef>
            <a:spcAft>
              <a:spcPct val="35000"/>
            </a:spcAft>
            <a:buNone/>
          </a:pPr>
          <a:r>
            <a:rPr lang="en-US" sz="2000" kern="1200" dirty="0">
              <a:solidFill>
                <a:srgbClr val="0C2E48"/>
              </a:solidFill>
            </a:rPr>
            <a:t>If we did not answer your questions today or you have more questions, contact us:</a:t>
          </a:r>
        </a:p>
      </dsp:txBody>
      <dsp:txXfrm>
        <a:off x="577461" y="77879"/>
        <a:ext cx="9086387" cy="532758"/>
      </dsp:txXfrm>
    </dsp:sp>
    <dsp:sp modelId="{5597D7C0-74C9-4BB2-A491-18D827F938E3}">
      <dsp:nvSpPr>
        <dsp:cNvPr id="0" name=""/>
        <dsp:cNvSpPr/>
      </dsp:nvSpPr>
      <dsp:spPr>
        <a:xfrm>
          <a:off x="0" y="2826458"/>
          <a:ext cx="10972800" cy="850500"/>
        </a:xfrm>
        <a:prstGeom prst="rect">
          <a:avLst/>
        </a:prstGeom>
        <a:solidFill>
          <a:schemeClr val="lt1">
            <a:alpha val="90000"/>
            <a:hueOff val="0"/>
            <a:satOff val="0"/>
            <a:lumOff val="0"/>
            <a:alphaOff val="0"/>
          </a:schemeClr>
        </a:solidFill>
        <a:ln w="25400" cap="flat" cmpd="sng" algn="ctr">
          <a:solidFill>
            <a:srgbClr val="0C2E48"/>
          </a:solidFill>
          <a:prstDash val="solid"/>
        </a:ln>
        <a:effectLst/>
      </dsp:spPr>
      <dsp:style>
        <a:lnRef idx="2">
          <a:scrgbClr r="0" g="0" b="0"/>
        </a:lnRef>
        <a:fillRef idx="1">
          <a:scrgbClr r="0" g="0" b="0"/>
        </a:fillRef>
        <a:effectRef idx="0">
          <a:scrgbClr r="0" g="0" b="0"/>
        </a:effectRef>
        <a:fontRef idx="minor"/>
      </dsp:style>
      <dsp:txBody>
        <a:bodyPr spcFirstLastPara="0" vert="horz" wrap="square" lIns="851611" tIns="416560" rIns="851611" bIns="142240" numCol="1" spcCol="1270" anchor="t" anchorCtr="0">
          <a:noAutofit/>
        </a:bodyPr>
        <a:lstStyle/>
        <a:p>
          <a:pPr marL="228600" lvl="1" indent="-228600" algn="l" defTabSz="889000">
            <a:lnSpc>
              <a:spcPct val="90000"/>
            </a:lnSpc>
            <a:spcBef>
              <a:spcPct val="0"/>
            </a:spcBef>
            <a:spcAft>
              <a:spcPct val="15000"/>
            </a:spcAft>
            <a:buFont typeface="Arial" panose="020B0604020202020204" pitchFamily="34" charset="0"/>
            <a:buChar char="•"/>
          </a:pPr>
          <a:r>
            <a:rPr lang="en-US" sz="2000" kern="1200" dirty="0">
              <a:solidFill>
                <a:srgbClr val="0C2E48"/>
              </a:solidFill>
              <a:hlinkClick xmlns:r="http://schemas.openxmlformats.org/officeDocument/2006/relationships" r:id="rId3">
                <a:extLst>
                  <a:ext uri="{A12FA001-AC4F-418D-AE19-62706E023703}">
                    <ahyp:hlinkClr xmlns:ahyp="http://schemas.microsoft.com/office/drawing/2018/hyperlinkcolor" val="tx"/>
                  </a:ext>
                </a:extLst>
              </a:hlinkClick>
            </a:rPr>
            <a:t>https://www.openrecords.pa.gov/</a:t>
          </a:r>
          <a:endParaRPr lang="en-US" sz="2000" kern="1200" dirty="0">
            <a:solidFill>
              <a:srgbClr val="0C2E48"/>
            </a:solidFill>
          </a:endParaRPr>
        </a:p>
      </dsp:txBody>
      <dsp:txXfrm>
        <a:off x="0" y="2826458"/>
        <a:ext cx="10972800" cy="850500"/>
      </dsp:txXfrm>
    </dsp:sp>
    <dsp:sp modelId="{1599913B-ECE5-44B8-8CB3-ED3D8B24DFF9}">
      <dsp:nvSpPr>
        <dsp:cNvPr id="0" name=""/>
        <dsp:cNvSpPr/>
      </dsp:nvSpPr>
      <dsp:spPr>
        <a:xfrm>
          <a:off x="548640" y="2531258"/>
          <a:ext cx="9144029" cy="590400"/>
        </a:xfrm>
        <a:prstGeom prst="round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0322" tIns="0" rIns="290322" bIns="0" numCol="1" spcCol="1270" anchor="ctr" anchorCtr="0">
          <a:noAutofit/>
        </a:bodyPr>
        <a:lstStyle/>
        <a:p>
          <a:pPr marL="0" lvl="0" indent="0" algn="l" defTabSz="889000">
            <a:lnSpc>
              <a:spcPct val="90000"/>
            </a:lnSpc>
            <a:spcBef>
              <a:spcPct val="0"/>
            </a:spcBef>
            <a:spcAft>
              <a:spcPct val="35000"/>
            </a:spcAft>
            <a:buNone/>
          </a:pPr>
          <a:r>
            <a:rPr lang="en-US" sz="2000" kern="1200" dirty="0">
              <a:solidFill>
                <a:srgbClr val="0C2E48"/>
              </a:solidFill>
            </a:rPr>
            <a:t>The OORs website has resources for agencies &amp; requesters</a:t>
          </a:r>
        </a:p>
      </dsp:txBody>
      <dsp:txXfrm>
        <a:off x="577461" y="2560079"/>
        <a:ext cx="9086387" cy="532758"/>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E800C3-D861-4E2B-9A58-1D5B70152D07}">
      <dsp:nvSpPr>
        <dsp:cNvPr id="0" name=""/>
        <dsp:cNvSpPr/>
      </dsp:nvSpPr>
      <dsp:spPr>
        <a:xfrm rot="10800000">
          <a:off x="1356044" y="0"/>
          <a:ext cx="6309366" cy="1677058"/>
        </a:xfrm>
        <a:prstGeom prst="homePlate">
          <a:avLst/>
        </a:prstGeom>
        <a:solidFill>
          <a:schemeClr val="accent1">
            <a:lumMod val="20000"/>
            <a:lumOff val="8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0501" tIns="76200" rIns="142240" bIns="76200" numCol="1" spcCol="1270" anchor="t" anchorCtr="0">
          <a:noAutofit/>
        </a:bodyPr>
        <a:lstStyle/>
        <a:p>
          <a:pPr marL="0" lvl="0" indent="0" algn="l" defTabSz="1244600">
            <a:lnSpc>
              <a:spcPct val="90000"/>
            </a:lnSpc>
            <a:spcBef>
              <a:spcPct val="0"/>
            </a:spcBef>
            <a:spcAft>
              <a:spcPct val="35000"/>
            </a:spcAft>
            <a:buNone/>
          </a:pPr>
          <a:r>
            <a:rPr lang="en-US" sz="2800" kern="1200" dirty="0">
              <a:hlinkClick xmlns:r="http://schemas.openxmlformats.org/officeDocument/2006/relationships" r:id="rId1"/>
            </a:rPr>
            <a:t>www.OpenRecords.pa.gov</a:t>
          </a:r>
          <a:endParaRPr lang="en-US" sz="2800" kern="1200" dirty="0"/>
        </a:p>
        <a:p>
          <a:pPr marL="228600" lvl="1" indent="-228600" algn="l" defTabSz="889000">
            <a:lnSpc>
              <a:spcPct val="90000"/>
            </a:lnSpc>
            <a:spcBef>
              <a:spcPct val="0"/>
            </a:spcBef>
            <a:spcAft>
              <a:spcPct val="15000"/>
            </a:spcAft>
            <a:buChar char="•"/>
          </a:pPr>
          <a:r>
            <a:rPr lang="en-US" sz="2000" kern="1200" dirty="0">
              <a:solidFill>
                <a:srgbClr val="002060"/>
              </a:solidFill>
            </a:rPr>
            <a:t>Sunshine Act</a:t>
          </a:r>
        </a:p>
        <a:p>
          <a:pPr marL="228600" lvl="1" indent="-228600" algn="l" defTabSz="889000">
            <a:lnSpc>
              <a:spcPct val="90000"/>
            </a:lnSpc>
            <a:spcBef>
              <a:spcPct val="0"/>
            </a:spcBef>
            <a:spcAft>
              <a:spcPct val="15000"/>
            </a:spcAft>
            <a:buChar char="•"/>
          </a:pPr>
          <a:r>
            <a:rPr lang="en-US" sz="2000" kern="1200" dirty="0">
              <a:solidFill>
                <a:srgbClr val="002060"/>
              </a:solidFill>
            </a:rPr>
            <a:t>FAQ</a:t>
          </a:r>
        </a:p>
        <a:p>
          <a:pPr marL="228600" lvl="1" indent="-228600" algn="l" defTabSz="889000">
            <a:lnSpc>
              <a:spcPct val="90000"/>
            </a:lnSpc>
            <a:spcBef>
              <a:spcPct val="0"/>
            </a:spcBef>
            <a:spcAft>
              <a:spcPct val="15000"/>
            </a:spcAft>
            <a:buChar char="•"/>
          </a:pPr>
          <a:r>
            <a:rPr lang="en-US" sz="2000" kern="1200" dirty="0">
              <a:solidFill>
                <a:srgbClr val="002060"/>
              </a:solidFill>
            </a:rPr>
            <a:t>Recorded Trainings</a:t>
          </a:r>
        </a:p>
      </dsp:txBody>
      <dsp:txXfrm rot="10800000">
        <a:off x="1775308" y="0"/>
        <a:ext cx="5890102" cy="1677058"/>
      </dsp:txXfrm>
    </dsp:sp>
    <dsp:sp modelId="{F6E500CF-470A-4B1A-95CC-061C4B701A54}">
      <dsp:nvSpPr>
        <dsp:cNvPr id="0" name=""/>
        <dsp:cNvSpPr/>
      </dsp:nvSpPr>
      <dsp:spPr>
        <a:xfrm>
          <a:off x="288177" y="429465"/>
          <a:ext cx="914398" cy="914398"/>
        </a:xfrm>
        <a:prstGeom prst="ellipse">
          <a:avLst/>
        </a:prstGeom>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 modelId="{863DA94A-D95F-472B-A4AC-0CD7B1F990A1}">
      <dsp:nvSpPr>
        <dsp:cNvPr id="0" name=""/>
        <dsp:cNvSpPr/>
      </dsp:nvSpPr>
      <dsp:spPr>
        <a:xfrm rot="10800000">
          <a:off x="1442774" y="1911930"/>
          <a:ext cx="6309366" cy="977303"/>
        </a:xfrm>
        <a:prstGeom prst="homePlate">
          <a:avLst/>
        </a:prstGeom>
        <a:solidFill>
          <a:schemeClr val="accent1">
            <a:lumMod val="20000"/>
            <a:lumOff val="8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0501" tIns="106680" rIns="199136" bIns="106680" numCol="1" spcCol="1270" anchor="ctr" anchorCtr="0">
          <a:noAutofit/>
        </a:bodyPr>
        <a:lstStyle/>
        <a:p>
          <a:pPr marL="0" lvl="0" indent="0" algn="l" defTabSz="1244600">
            <a:lnSpc>
              <a:spcPct val="90000"/>
            </a:lnSpc>
            <a:spcBef>
              <a:spcPct val="0"/>
            </a:spcBef>
            <a:spcAft>
              <a:spcPct val="35000"/>
            </a:spcAft>
            <a:buNone/>
          </a:pPr>
          <a:r>
            <a:rPr lang="en-US" sz="2800" kern="1200" dirty="0">
              <a:solidFill>
                <a:srgbClr val="002060"/>
              </a:solidFill>
            </a:rPr>
            <a:t>Open Records Officer Guidebook</a:t>
          </a:r>
        </a:p>
      </dsp:txBody>
      <dsp:txXfrm rot="10800000">
        <a:off x="1687100" y="1911930"/>
        <a:ext cx="6065040" cy="977303"/>
      </dsp:txXfrm>
    </dsp:sp>
    <dsp:sp modelId="{74C0E15D-E4D3-4E66-85E4-8D7FE3BDE16F}">
      <dsp:nvSpPr>
        <dsp:cNvPr id="0" name=""/>
        <dsp:cNvSpPr/>
      </dsp:nvSpPr>
      <dsp:spPr>
        <a:xfrm>
          <a:off x="366360" y="1927961"/>
          <a:ext cx="914398" cy="914398"/>
        </a:xfrm>
        <a:prstGeom prst="ellipse">
          <a:avLst/>
        </a:prstGeom>
        <a:blipFill>
          <a:blip xmlns:r="http://schemas.openxmlformats.org/officeDocument/2006/relationships" r:embed="rId4">
            <a:extLst>
              <a:ext uri="{96DAC541-7B7A-43D3-8B79-37D633B846F1}">
                <asvg:svgBlip xmlns:asvg="http://schemas.microsoft.com/office/drawing/2016/SVG/main" r:embed="rId5"/>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 modelId="{F576DE84-4A85-4B32-91EC-FC48EAD51C45}">
      <dsp:nvSpPr>
        <dsp:cNvPr id="0" name=""/>
        <dsp:cNvSpPr/>
      </dsp:nvSpPr>
      <dsp:spPr>
        <a:xfrm rot="10800000">
          <a:off x="1397496" y="3092652"/>
          <a:ext cx="6309366" cy="977303"/>
        </a:xfrm>
        <a:prstGeom prst="homePlate">
          <a:avLst/>
        </a:prstGeom>
        <a:solidFill>
          <a:schemeClr val="accent1">
            <a:lumMod val="20000"/>
            <a:lumOff val="8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0501" tIns="106680" rIns="199136" bIns="106680" numCol="1" spcCol="1270" anchor="ctr" anchorCtr="0">
          <a:noAutofit/>
        </a:bodyPr>
        <a:lstStyle/>
        <a:p>
          <a:pPr marL="0" lvl="0" indent="0" algn="l" defTabSz="1244600">
            <a:lnSpc>
              <a:spcPct val="90000"/>
            </a:lnSpc>
            <a:spcBef>
              <a:spcPct val="0"/>
            </a:spcBef>
            <a:spcAft>
              <a:spcPct val="35000"/>
            </a:spcAft>
            <a:buNone/>
          </a:pPr>
          <a:r>
            <a:rPr lang="en-US" sz="2800" kern="1200" dirty="0">
              <a:solidFill>
                <a:srgbClr val="002060"/>
              </a:solidFill>
            </a:rPr>
            <a:t>On Site Training: </a:t>
          </a:r>
          <a:r>
            <a:rPr lang="en-US" sz="2800" kern="1200" dirty="0">
              <a:hlinkClick xmlns:r="http://schemas.openxmlformats.org/officeDocument/2006/relationships" r:id="rId6"/>
            </a:rPr>
            <a:t>openrecords@pa.gov</a:t>
          </a:r>
          <a:r>
            <a:rPr lang="en-US" sz="2800" kern="1200" dirty="0"/>
            <a:t> </a:t>
          </a:r>
        </a:p>
      </dsp:txBody>
      <dsp:txXfrm rot="10800000">
        <a:off x="1641822" y="3092652"/>
        <a:ext cx="6065040" cy="977303"/>
      </dsp:txXfrm>
    </dsp:sp>
    <dsp:sp modelId="{EC4E8E7A-AEEE-4451-B1E2-2D1580D1AE3B}">
      <dsp:nvSpPr>
        <dsp:cNvPr id="0" name=""/>
        <dsp:cNvSpPr/>
      </dsp:nvSpPr>
      <dsp:spPr>
        <a:xfrm>
          <a:off x="366360" y="3116404"/>
          <a:ext cx="914398" cy="914398"/>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 modelId="{A913C4D5-814E-4CDA-A0F8-223007D8254E}">
      <dsp:nvSpPr>
        <dsp:cNvPr id="0" name=""/>
        <dsp:cNvSpPr/>
      </dsp:nvSpPr>
      <dsp:spPr>
        <a:xfrm rot="10800000">
          <a:off x="1442774" y="4273373"/>
          <a:ext cx="6309366" cy="977303"/>
        </a:xfrm>
        <a:prstGeom prst="homePlate">
          <a:avLst/>
        </a:prstGeom>
        <a:solidFill>
          <a:schemeClr val="accent1">
            <a:lumMod val="20000"/>
            <a:lumOff val="8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0501" tIns="106680" rIns="199136" bIns="106680" numCol="1" spcCol="1270" anchor="ctr" anchorCtr="0">
          <a:noAutofit/>
        </a:bodyPr>
        <a:lstStyle/>
        <a:p>
          <a:pPr marL="0" lvl="0" indent="0" algn="l" defTabSz="1244600">
            <a:lnSpc>
              <a:spcPct val="90000"/>
            </a:lnSpc>
            <a:spcBef>
              <a:spcPct val="0"/>
            </a:spcBef>
            <a:spcAft>
              <a:spcPct val="35000"/>
            </a:spcAft>
            <a:buNone/>
          </a:pPr>
          <a:r>
            <a:rPr lang="en-US" sz="2800" kern="1200" dirty="0">
              <a:solidFill>
                <a:srgbClr val="002060"/>
              </a:solidFill>
            </a:rPr>
            <a:t>@OpenRecordsPa</a:t>
          </a:r>
        </a:p>
      </dsp:txBody>
      <dsp:txXfrm rot="10800000">
        <a:off x="1687100" y="4273373"/>
        <a:ext cx="6065040" cy="977303"/>
      </dsp:txXfrm>
    </dsp:sp>
    <dsp:sp modelId="{6A5FAF19-7A74-404D-A10D-829BDBDBB3D5}">
      <dsp:nvSpPr>
        <dsp:cNvPr id="0" name=""/>
        <dsp:cNvSpPr/>
      </dsp:nvSpPr>
      <dsp:spPr>
        <a:xfrm>
          <a:off x="343443" y="4289786"/>
          <a:ext cx="914398" cy="914398"/>
        </a:xfrm>
        <a:prstGeom prst="ellipse">
          <a:avLst/>
        </a:prstGeom>
        <a:blipFill>
          <a:blip xmlns:r="http://schemas.openxmlformats.org/officeDocument/2006/relationships" r:embed="rId9" cstate="print">
            <a:extLst>
              <a:ext uri="{28A0092B-C50C-407E-A947-70E740481C1C}">
                <a14:useLocalDpi xmlns:a14="http://schemas.microsoft.com/office/drawing/2010/main" val="0"/>
              </a:ext>
            </a:extLst>
          </a:blip>
          <a:srcRect/>
          <a:stretch>
            <a:fillRect/>
          </a:stretch>
        </a:blip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DEC14B-4A33-4CD6-9859-AA873C7D75C1}">
      <dsp:nvSpPr>
        <dsp:cNvPr id="0" name=""/>
        <dsp:cNvSpPr/>
      </dsp:nvSpPr>
      <dsp:spPr>
        <a:xfrm rot="10800000">
          <a:off x="1423546" y="5423496"/>
          <a:ext cx="6309366" cy="977303"/>
        </a:xfrm>
        <a:prstGeom prst="homePlate">
          <a:avLst/>
        </a:prstGeom>
        <a:solidFill>
          <a:schemeClr val="accent1">
            <a:lumMod val="20000"/>
            <a:lumOff val="8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0501" tIns="106680" rIns="199136" bIns="106680" numCol="1" spcCol="1270" anchor="ctr" anchorCtr="0">
          <a:noAutofit/>
        </a:bodyPr>
        <a:lstStyle/>
        <a:p>
          <a:pPr marL="0" lvl="0" indent="0" algn="l" defTabSz="1244600">
            <a:lnSpc>
              <a:spcPct val="90000"/>
            </a:lnSpc>
            <a:spcBef>
              <a:spcPct val="0"/>
            </a:spcBef>
            <a:spcAft>
              <a:spcPct val="35000"/>
            </a:spcAft>
            <a:buNone/>
          </a:pPr>
          <a:r>
            <a:rPr lang="en-US" sz="2800" kern="1200" dirty="0">
              <a:solidFill>
                <a:srgbClr val="002060"/>
              </a:solidFill>
            </a:rPr>
            <a:t>717.346.9903</a:t>
          </a:r>
        </a:p>
      </dsp:txBody>
      <dsp:txXfrm rot="10800000">
        <a:off x="1667872" y="5423496"/>
        <a:ext cx="6065040" cy="977303"/>
      </dsp:txXfrm>
    </dsp:sp>
    <dsp:sp modelId="{6CF2F043-0529-4B0F-9432-1D744E6F0A5F}">
      <dsp:nvSpPr>
        <dsp:cNvPr id="0" name=""/>
        <dsp:cNvSpPr/>
      </dsp:nvSpPr>
      <dsp:spPr>
        <a:xfrm>
          <a:off x="366360" y="5411699"/>
          <a:ext cx="914398" cy="914398"/>
        </a:xfrm>
        <a:prstGeom prst="ellipse">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BF7070-1740-42E1-9E93-C0FE668AEE11}">
      <dsp:nvSpPr>
        <dsp:cNvPr id="0" name=""/>
        <dsp:cNvSpPr/>
      </dsp:nvSpPr>
      <dsp:spPr>
        <a:xfrm>
          <a:off x="0" y="257169"/>
          <a:ext cx="10146632" cy="1184400"/>
        </a:xfrm>
        <a:prstGeom prst="rect">
          <a:avLst/>
        </a:prstGeom>
        <a:solidFill>
          <a:schemeClr val="tx2">
            <a:lumMod val="20000"/>
            <a:lumOff val="80000"/>
            <a:alpha val="90000"/>
          </a:schemeClr>
        </a:solidFill>
        <a:ln w="12700" cap="flat" cmpd="sng" algn="ctr">
          <a:solidFill>
            <a:srgbClr val="0C2E48"/>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7491" tIns="333248" rIns="787491" bIns="170688" numCol="1" spcCol="1270" anchor="t" anchorCtr="0">
          <a:noAutofit/>
        </a:bodyPr>
        <a:lstStyle/>
        <a:p>
          <a:pPr marL="457200" lvl="1" indent="0" algn="l" defTabSz="1066800">
            <a:lnSpc>
              <a:spcPct val="90000"/>
            </a:lnSpc>
            <a:spcBef>
              <a:spcPct val="0"/>
            </a:spcBef>
            <a:spcAft>
              <a:spcPct val="15000"/>
            </a:spcAft>
            <a:buNone/>
          </a:pPr>
          <a:r>
            <a:rPr lang="en-US" sz="2400" kern="1200" dirty="0">
              <a:solidFill>
                <a:srgbClr val="0C2E48"/>
              </a:solidFill>
              <a:latin typeface="Calibri Light" panose="020F0302020204030204" pitchFamily="34" charset="0"/>
              <a:cs typeface="Calibri Light" panose="020F0302020204030204" pitchFamily="34" charset="0"/>
            </a:rPr>
            <a:t>Agencies </a:t>
          </a:r>
          <a:r>
            <a:rPr lang="en-US" sz="2400" b="1" u="sng" kern="1200" dirty="0">
              <a:solidFill>
                <a:srgbClr val="0C2E48"/>
              </a:solidFill>
              <a:latin typeface="Calibri Light" panose="020F0302020204030204" pitchFamily="34" charset="0"/>
              <a:cs typeface="Calibri Light" panose="020F0302020204030204" pitchFamily="34" charset="0"/>
            </a:rPr>
            <a:t>may</a:t>
          </a:r>
          <a:r>
            <a:rPr lang="en-US" sz="2400" kern="1200" dirty="0">
              <a:solidFill>
                <a:srgbClr val="0C2E48"/>
              </a:solidFill>
              <a:latin typeface="Calibri Light" panose="020F0302020204030204" pitchFamily="34" charset="0"/>
              <a:cs typeface="Calibri Light" panose="020F0302020204030204" pitchFamily="34" charset="0"/>
            </a:rPr>
            <a:t> fulfill . . . anonymous verbal or written requests for access to records under this act. </a:t>
          </a:r>
        </a:p>
      </dsp:txBody>
      <dsp:txXfrm>
        <a:off x="0" y="257169"/>
        <a:ext cx="10146632" cy="1184400"/>
      </dsp:txXfrm>
    </dsp:sp>
    <dsp:sp modelId="{B87C003A-E26C-4F53-ABA9-D9C3AD9B0F86}">
      <dsp:nvSpPr>
        <dsp:cNvPr id="0" name=""/>
        <dsp:cNvSpPr/>
      </dsp:nvSpPr>
      <dsp:spPr>
        <a:xfrm>
          <a:off x="507331" y="21009"/>
          <a:ext cx="7102642" cy="472320"/>
        </a:xfrm>
        <a:prstGeom prst="roundRect">
          <a:avLst/>
        </a:prstGeom>
        <a:solidFill>
          <a:srgbClr val="0C2E48"/>
        </a:solidFill>
        <a:ln w="12700" cap="flat" cmpd="sng" algn="ctr">
          <a:solidFill>
            <a:srgbClr val="0C2E4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8463" tIns="0" rIns="268463" bIns="0" numCol="1" spcCol="1270" anchor="ctr" anchorCtr="0">
          <a:noAutofit/>
        </a:bodyPr>
        <a:lstStyle/>
        <a:p>
          <a:pPr marL="0" lvl="0" indent="0" algn="l" defTabSz="1244600">
            <a:lnSpc>
              <a:spcPct val="90000"/>
            </a:lnSpc>
            <a:spcBef>
              <a:spcPct val="0"/>
            </a:spcBef>
            <a:spcAft>
              <a:spcPct val="35000"/>
            </a:spcAft>
            <a:buNone/>
          </a:pPr>
          <a:r>
            <a:rPr lang="en-US" sz="2800" kern="1200" dirty="0">
              <a:solidFill>
                <a:schemeClr val="bg1"/>
              </a:solidFill>
              <a:latin typeface="Calibri Light" panose="020F0302020204030204" pitchFamily="34" charset="0"/>
              <a:cs typeface="Calibri Light" panose="020F0302020204030204" pitchFamily="34" charset="0"/>
            </a:rPr>
            <a:t>Section 702 of the RTKL provides that: </a:t>
          </a:r>
        </a:p>
      </dsp:txBody>
      <dsp:txXfrm>
        <a:off x="530388" y="44066"/>
        <a:ext cx="7056528" cy="426206"/>
      </dsp:txXfrm>
    </dsp:sp>
    <dsp:sp modelId="{52A1E6A5-4B03-430A-A18A-16F7039352EB}">
      <dsp:nvSpPr>
        <dsp:cNvPr id="0" name=""/>
        <dsp:cNvSpPr/>
      </dsp:nvSpPr>
      <dsp:spPr>
        <a:xfrm>
          <a:off x="0" y="1764129"/>
          <a:ext cx="10146632" cy="1184400"/>
        </a:xfrm>
        <a:prstGeom prst="rect">
          <a:avLst/>
        </a:prstGeom>
        <a:solidFill>
          <a:schemeClr val="tx2">
            <a:lumMod val="20000"/>
            <a:lumOff val="80000"/>
            <a:alpha val="90000"/>
          </a:schemeClr>
        </a:solidFill>
        <a:ln w="12700" cap="flat" cmpd="sng" algn="ctr">
          <a:solidFill>
            <a:srgbClr val="0C2E48"/>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7491" tIns="333248" rIns="787491" bIns="170688" numCol="1" spcCol="1270" anchor="t" anchorCtr="0">
          <a:noAutofit/>
        </a:bodyPr>
        <a:lstStyle/>
        <a:p>
          <a:pPr marL="457200" lvl="1" indent="0" algn="l" defTabSz="1066800">
            <a:lnSpc>
              <a:spcPct val="90000"/>
            </a:lnSpc>
            <a:spcBef>
              <a:spcPct val="0"/>
            </a:spcBef>
            <a:spcAft>
              <a:spcPct val="15000"/>
            </a:spcAft>
            <a:buNone/>
          </a:pPr>
          <a:r>
            <a:rPr lang="en-US" sz="2400" kern="1200" dirty="0">
              <a:solidFill>
                <a:srgbClr val="0C2E48"/>
              </a:solidFill>
              <a:latin typeface="Calibri Light" panose="020F0302020204030204" pitchFamily="34" charset="0"/>
              <a:cs typeface="Calibri Light" panose="020F0302020204030204" pitchFamily="34" charset="0"/>
            </a:rPr>
            <a:t>All written requests under the RTKL “shall include the name and address to which the agency should address its response.”</a:t>
          </a:r>
        </a:p>
      </dsp:txBody>
      <dsp:txXfrm>
        <a:off x="0" y="1764129"/>
        <a:ext cx="10146632" cy="1184400"/>
      </dsp:txXfrm>
    </dsp:sp>
    <dsp:sp modelId="{F48879B1-0354-42E5-8E6A-304E482040C7}">
      <dsp:nvSpPr>
        <dsp:cNvPr id="0" name=""/>
        <dsp:cNvSpPr/>
      </dsp:nvSpPr>
      <dsp:spPr>
        <a:xfrm>
          <a:off x="507331" y="1527970"/>
          <a:ext cx="7102642" cy="472320"/>
        </a:xfrm>
        <a:prstGeom prst="roundRect">
          <a:avLst/>
        </a:prstGeom>
        <a:solidFill>
          <a:srgbClr val="0C2E48"/>
        </a:solidFill>
        <a:ln w="12700" cap="flat" cmpd="sng" algn="ctr">
          <a:solidFill>
            <a:srgbClr val="0C2E4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8463" tIns="0" rIns="268463" bIns="0" numCol="1" spcCol="1270" anchor="ctr" anchorCtr="0">
          <a:noAutofit/>
        </a:bodyPr>
        <a:lstStyle/>
        <a:p>
          <a:pPr marL="0" lvl="0" indent="0" algn="l" defTabSz="1244600">
            <a:lnSpc>
              <a:spcPct val="90000"/>
            </a:lnSpc>
            <a:spcBef>
              <a:spcPct val="0"/>
            </a:spcBef>
            <a:spcAft>
              <a:spcPct val="35000"/>
            </a:spcAft>
            <a:buNone/>
          </a:pPr>
          <a:r>
            <a:rPr lang="en-US" sz="2800" kern="1200" dirty="0">
              <a:solidFill>
                <a:schemeClr val="bg1"/>
              </a:solidFill>
              <a:latin typeface="Calibri Light" panose="020F0302020204030204" pitchFamily="34" charset="0"/>
              <a:cs typeface="Calibri Light" panose="020F0302020204030204" pitchFamily="34" charset="0"/>
            </a:rPr>
            <a:t>Section 703 of the RTKL requires that:</a:t>
          </a:r>
        </a:p>
      </dsp:txBody>
      <dsp:txXfrm>
        <a:off x="530388" y="1551027"/>
        <a:ext cx="7056528" cy="426206"/>
      </dsp:txXfrm>
    </dsp:sp>
    <dsp:sp modelId="{AE37DD47-B783-441A-8C4D-E06DCCCBE4D6}">
      <dsp:nvSpPr>
        <dsp:cNvPr id="0" name=""/>
        <dsp:cNvSpPr/>
      </dsp:nvSpPr>
      <dsp:spPr>
        <a:xfrm>
          <a:off x="0" y="3271090"/>
          <a:ext cx="10146632" cy="1184400"/>
        </a:xfrm>
        <a:prstGeom prst="rect">
          <a:avLst/>
        </a:prstGeom>
        <a:solidFill>
          <a:schemeClr val="tx2">
            <a:lumMod val="20000"/>
            <a:lumOff val="80000"/>
            <a:alpha val="90000"/>
          </a:schemeClr>
        </a:solidFill>
        <a:ln w="12700" cap="flat" cmpd="sng" algn="ctr">
          <a:solidFill>
            <a:srgbClr val="0C2E48"/>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7491" tIns="333248" rIns="787491" bIns="170688" numCol="1" spcCol="1270" anchor="t" anchorCtr="0">
          <a:noAutofit/>
        </a:bodyPr>
        <a:lstStyle/>
        <a:p>
          <a:pPr marL="457200" lvl="1" indent="0" algn="l" defTabSz="1066800">
            <a:lnSpc>
              <a:spcPct val="90000"/>
            </a:lnSpc>
            <a:spcBef>
              <a:spcPct val="0"/>
            </a:spcBef>
            <a:spcAft>
              <a:spcPct val="15000"/>
            </a:spcAft>
            <a:buNone/>
          </a:pPr>
          <a:r>
            <a:rPr lang="en-US" sz="2400" kern="1200" dirty="0">
              <a:solidFill>
                <a:srgbClr val="0C2E48"/>
              </a:solidFill>
              <a:latin typeface="Calibri Light" panose="020F0302020204030204" pitchFamily="34" charset="0"/>
              <a:cs typeface="Calibri Light" panose="020F0302020204030204" pitchFamily="34" charset="0"/>
            </a:rPr>
            <a:t>A person that is a legal resident of the United States and requests a record pursuant to this act. The term includes an agency</a:t>
          </a:r>
          <a:r>
            <a:rPr lang="en-US" sz="2400" kern="1200" dirty="0">
              <a:latin typeface="Calibri Light" panose="020F0302020204030204" pitchFamily="34" charset="0"/>
              <a:cs typeface="Calibri Light" panose="020F0302020204030204" pitchFamily="34" charset="0"/>
            </a:rPr>
            <a:t>.</a:t>
          </a:r>
        </a:p>
      </dsp:txBody>
      <dsp:txXfrm>
        <a:off x="0" y="3271090"/>
        <a:ext cx="10146632" cy="1184400"/>
      </dsp:txXfrm>
    </dsp:sp>
    <dsp:sp modelId="{558EC094-8668-4089-9E94-D9C2AFA67CC1}">
      <dsp:nvSpPr>
        <dsp:cNvPr id="0" name=""/>
        <dsp:cNvSpPr/>
      </dsp:nvSpPr>
      <dsp:spPr>
        <a:xfrm>
          <a:off x="507331" y="3034930"/>
          <a:ext cx="7102642" cy="472320"/>
        </a:xfrm>
        <a:prstGeom prst="roundRect">
          <a:avLst/>
        </a:prstGeom>
        <a:solidFill>
          <a:srgbClr val="0C2E48"/>
        </a:solidFill>
        <a:ln w="12700" cap="flat" cmpd="sng" algn="ctr">
          <a:solidFill>
            <a:srgbClr val="0C2E4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8463" tIns="0" rIns="268463" bIns="0" numCol="1" spcCol="1270" anchor="ctr" anchorCtr="0">
          <a:noAutofit/>
        </a:bodyPr>
        <a:lstStyle/>
        <a:p>
          <a:pPr marL="0" lvl="0" indent="0" algn="l" defTabSz="1244600">
            <a:lnSpc>
              <a:spcPct val="90000"/>
            </a:lnSpc>
            <a:spcBef>
              <a:spcPct val="0"/>
            </a:spcBef>
            <a:spcAft>
              <a:spcPct val="35000"/>
            </a:spcAft>
            <a:buNone/>
          </a:pPr>
          <a:r>
            <a:rPr lang="en-US" sz="2800" kern="1200" dirty="0">
              <a:solidFill>
                <a:schemeClr val="bg1"/>
              </a:solidFill>
              <a:latin typeface="Calibri Light" panose="020F0302020204030204" pitchFamily="34" charset="0"/>
              <a:cs typeface="Calibri Light" panose="020F0302020204030204" pitchFamily="34" charset="0"/>
            </a:rPr>
            <a:t>Section 102 defines requester as:</a:t>
          </a:r>
        </a:p>
      </dsp:txBody>
      <dsp:txXfrm>
        <a:off x="530388" y="3057987"/>
        <a:ext cx="7056528" cy="4262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308FCC-9071-4AB7-BFE6-F43DA68079AB}">
      <dsp:nvSpPr>
        <dsp:cNvPr id="0" name=""/>
        <dsp:cNvSpPr/>
      </dsp:nvSpPr>
      <dsp:spPr>
        <a:xfrm>
          <a:off x="0" y="45741"/>
          <a:ext cx="10972799" cy="829115"/>
        </a:xfrm>
        <a:prstGeom prst="round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solidFill>
                <a:srgbClr val="0C2E48"/>
              </a:solidFill>
            </a:rPr>
            <a:t>Use common sense – be reasonable</a:t>
          </a:r>
        </a:p>
      </dsp:txBody>
      <dsp:txXfrm>
        <a:off x="40474" y="86215"/>
        <a:ext cx="10891851" cy="748167"/>
      </dsp:txXfrm>
    </dsp:sp>
    <dsp:sp modelId="{618D1877-4385-46ED-B248-C3976C30B85D}">
      <dsp:nvSpPr>
        <dsp:cNvPr id="0" name=""/>
        <dsp:cNvSpPr/>
      </dsp:nvSpPr>
      <dsp:spPr>
        <a:xfrm>
          <a:off x="0" y="1007337"/>
          <a:ext cx="10972799" cy="798410"/>
        </a:xfrm>
        <a:prstGeom prst="round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solidFill>
                <a:srgbClr val="0C2E48"/>
              </a:solidFill>
            </a:rPr>
            <a:t>If you have no reason to question the identity of a requester – don’t</a:t>
          </a:r>
        </a:p>
      </dsp:txBody>
      <dsp:txXfrm>
        <a:off x="38975" y="1046312"/>
        <a:ext cx="10894849" cy="720460"/>
      </dsp:txXfrm>
    </dsp:sp>
    <dsp:sp modelId="{D144E0EC-B490-4C45-A8C1-D42690959323}">
      <dsp:nvSpPr>
        <dsp:cNvPr id="0" name=""/>
        <dsp:cNvSpPr/>
      </dsp:nvSpPr>
      <dsp:spPr>
        <a:xfrm>
          <a:off x="0" y="1805747"/>
          <a:ext cx="10972799" cy="7511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8386" tIns="30480" rIns="170688" bIns="30480" numCol="1" spcCol="1270" anchor="t" anchorCtr="0">
          <a:noAutofit/>
        </a:bodyPr>
        <a:lstStyle/>
        <a:p>
          <a:pPr marL="228600" lvl="1" indent="-228600" algn="l" defTabSz="1066800">
            <a:lnSpc>
              <a:spcPct val="90000"/>
            </a:lnSpc>
            <a:spcBef>
              <a:spcPct val="0"/>
            </a:spcBef>
            <a:spcAft>
              <a:spcPct val="20000"/>
            </a:spcAft>
            <a:buNone/>
          </a:pPr>
          <a:r>
            <a:rPr lang="en-US" sz="2400" kern="1200" dirty="0">
              <a:solidFill>
                <a:srgbClr val="0C2E48"/>
              </a:solidFill>
            </a:rPr>
            <a:t>e.g. You know the requester lives in the area or had requests from them in the past</a:t>
          </a:r>
        </a:p>
      </dsp:txBody>
      <dsp:txXfrm>
        <a:off x="0" y="1805747"/>
        <a:ext cx="10972799" cy="751110"/>
      </dsp:txXfrm>
    </dsp:sp>
    <dsp:sp modelId="{FA432A57-3088-4C21-AD2D-194440FC85B1}">
      <dsp:nvSpPr>
        <dsp:cNvPr id="0" name=""/>
        <dsp:cNvSpPr/>
      </dsp:nvSpPr>
      <dsp:spPr>
        <a:xfrm>
          <a:off x="0" y="2556857"/>
          <a:ext cx="10972799" cy="783890"/>
        </a:xfrm>
        <a:prstGeom prst="round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solidFill>
                <a:srgbClr val="0C2E48"/>
              </a:solidFill>
            </a:rPr>
            <a:t>The RTKL must be construed to maximize access to government records.</a:t>
          </a:r>
        </a:p>
      </dsp:txBody>
      <dsp:txXfrm>
        <a:off x="38266" y="2595123"/>
        <a:ext cx="10896267" cy="707358"/>
      </dsp:txXfrm>
    </dsp:sp>
    <dsp:sp modelId="{D99B6058-CC19-4E54-8B6A-4000EEB61E36}">
      <dsp:nvSpPr>
        <dsp:cNvPr id="0" name=""/>
        <dsp:cNvSpPr/>
      </dsp:nvSpPr>
      <dsp:spPr>
        <a:xfrm>
          <a:off x="0" y="3473228"/>
          <a:ext cx="10972799" cy="1077845"/>
        </a:xfrm>
        <a:prstGeom prst="round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solidFill>
                <a:srgbClr val="0C2E48"/>
              </a:solidFill>
            </a:rPr>
            <a:t>You will be required to provide proof of an actual factual dispute regarding the requester’s identity on appeal to the OOR. </a:t>
          </a:r>
        </a:p>
      </dsp:txBody>
      <dsp:txXfrm>
        <a:off x="52616" y="3525844"/>
        <a:ext cx="10867567" cy="97261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C96BC6-5616-4BE5-925B-1C34CB488579}">
      <dsp:nvSpPr>
        <dsp:cNvPr id="0" name=""/>
        <dsp:cNvSpPr/>
      </dsp:nvSpPr>
      <dsp:spPr>
        <a:xfrm>
          <a:off x="0" y="28944"/>
          <a:ext cx="10972799" cy="1113840"/>
        </a:xfrm>
        <a:prstGeom prst="round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solidFill>
                <a:srgbClr val="0C2E48"/>
              </a:solidFill>
            </a:rPr>
            <a:t>Section 702 gives agencies discretion to process or not process “anonymous verbal or written requests.”</a:t>
          </a:r>
        </a:p>
      </dsp:txBody>
      <dsp:txXfrm>
        <a:off x="54373" y="83317"/>
        <a:ext cx="10864053" cy="1005094"/>
      </dsp:txXfrm>
    </dsp:sp>
    <dsp:sp modelId="{67E3C318-3856-425D-B076-0E73F9D86333}">
      <dsp:nvSpPr>
        <dsp:cNvPr id="0" name=""/>
        <dsp:cNvSpPr/>
      </dsp:nvSpPr>
      <dsp:spPr>
        <a:xfrm>
          <a:off x="0" y="1223425"/>
          <a:ext cx="10972799" cy="1113840"/>
        </a:xfrm>
        <a:prstGeom prst="roundRect">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solidFill>
                <a:srgbClr val="0C2E48"/>
              </a:solidFill>
            </a:rPr>
            <a:t>The RTKL defines “[r]</a:t>
          </a:r>
          <a:r>
            <a:rPr lang="en-US" sz="2800" kern="1200" dirty="0" err="1">
              <a:solidFill>
                <a:srgbClr val="0C2E48"/>
              </a:solidFill>
            </a:rPr>
            <a:t>equester</a:t>
          </a:r>
          <a:r>
            <a:rPr lang="en-US" sz="2800" kern="1200" dirty="0">
              <a:solidFill>
                <a:srgbClr val="0C2E48"/>
              </a:solidFill>
            </a:rPr>
            <a:t>” as a “[a] person that is a legal resident of the United States ....” 65 P.S. § 67.102. </a:t>
          </a:r>
        </a:p>
      </dsp:txBody>
      <dsp:txXfrm>
        <a:off x="54373" y="1277798"/>
        <a:ext cx="10864053" cy="100509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9A256A-1525-4D1D-8B0E-FD92CC6E31A4}">
      <dsp:nvSpPr>
        <dsp:cNvPr id="0" name=""/>
        <dsp:cNvSpPr/>
      </dsp:nvSpPr>
      <dsp:spPr>
        <a:xfrm>
          <a:off x="1659750" y="3"/>
          <a:ext cx="3383289" cy="1774872"/>
        </a:xfrm>
        <a:prstGeom prst="roundRect">
          <a:avLst>
            <a:gd name="adj" fmla="val 10000"/>
          </a:avLst>
        </a:prstGeom>
        <a:solidFill>
          <a:srgbClr val="0C2E4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solidFill>
            </a:rPr>
            <a:t>Requester must both be a person </a:t>
          </a:r>
          <a:r>
            <a:rPr lang="en-US" sz="2800" u="sng" kern="1200" dirty="0">
              <a:solidFill>
                <a:schemeClr val="bg1"/>
              </a:solidFill>
            </a:rPr>
            <a:t>and</a:t>
          </a:r>
          <a:r>
            <a:rPr lang="en-US" sz="2800" kern="1200" dirty="0">
              <a:solidFill>
                <a:schemeClr val="bg1"/>
              </a:solidFill>
            </a:rPr>
            <a:t> a </a:t>
          </a:r>
          <a:r>
            <a:rPr lang="en-US" sz="2800" b="1" u="sng" kern="1200" dirty="0">
              <a:solidFill>
                <a:srgbClr val="FF0000"/>
              </a:solidFill>
            </a:rPr>
            <a:t>legal resident</a:t>
          </a:r>
          <a:r>
            <a:rPr lang="en-US" sz="2800" kern="1200" dirty="0">
              <a:solidFill>
                <a:srgbClr val="FF0000"/>
              </a:solidFill>
            </a:rPr>
            <a:t> </a:t>
          </a:r>
          <a:r>
            <a:rPr lang="en-US" sz="2800" kern="1200" dirty="0">
              <a:solidFill>
                <a:schemeClr val="bg1"/>
              </a:solidFill>
            </a:rPr>
            <a:t>of the United States.</a:t>
          </a:r>
        </a:p>
      </dsp:txBody>
      <dsp:txXfrm>
        <a:off x="1711734" y="51987"/>
        <a:ext cx="3279321" cy="1670904"/>
      </dsp:txXfrm>
    </dsp:sp>
    <dsp:sp modelId="{8672FAE3-B8B5-47E6-B03A-E020FCDFAD72}">
      <dsp:nvSpPr>
        <dsp:cNvPr id="0" name=""/>
        <dsp:cNvSpPr/>
      </dsp:nvSpPr>
      <dsp:spPr>
        <a:xfrm>
          <a:off x="5929758" y="3"/>
          <a:ext cx="3383289" cy="1773435"/>
        </a:xfrm>
        <a:prstGeom prst="roundRect">
          <a:avLst>
            <a:gd name="adj" fmla="val 10000"/>
          </a:avLst>
        </a:prstGeom>
        <a:solidFill>
          <a:srgbClr val="0C2E4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solidFill>
            </a:rPr>
            <a:t>Requester </a:t>
          </a:r>
          <a:r>
            <a:rPr lang="en-US" sz="2800" b="1" u="sng" kern="1200" dirty="0">
              <a:solidFill>
                <a:srgbClr val="FF0000"/>
              </a:solidFill>
            </a:rPr>
            <a:t>DOES NOT</a:t>
          </a:r>
          <a:r>
            <a:rPr lang="en-US" sz="2800" kern="1200" dirty="0">
              <a:solidFill>
                <a:srgbClr val="FF0000"/>
              </a:solidFill>
            </a:rPr>
            <a:t> </a:t>
          </a:r>
          <a:r>
            <a:rPr lang="en-US" sz="2800" kern="1200" dirty="0">
              <a:solidFill>
                <a:schemeClr val="bg1"/>
              </a:solidFill>
            </a:rPr>
            <a:t>need to be a citizen of the US</a:t>
          </a:r>
        </a:p>
      </dsp:txBody>
      <dsp:txXfrm>
        <a:off x="5981700" y="51945"/>
        <a:ext cx="3279405" cy="166955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E0D9E5-4D04-458B-921D-777909FEF87A}">
      <dsp:nvSpPr>
        <dsp:cNvPr id="0" name=""/>
        <dsp:cNvSpPr/>
      </dsp:nvSpPr>
      <dsp:spPr>
        <a:xfrm>
          <a:off x="0" y="2796358"/>
          <a:ext cx="10972799"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28649CE-D2F2-4C71-9E72-763A282841C5}">
      <dsp:nvSpPr>
        <dsp:cNvPr id="0" name=""/>
        <dsp:cNvSpPr/>
      </dsp:nvSpPr>
      <dsp:spPr>
        <a:xfrm>
          <a:off x="0" y="663351"/>
          <a:ext cx="10972799"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082ABFF-F4BC-4042-A501-FE1E1495BF36}">
      <dsp:nvSpPr>
        <dsp:cNvPr id="0" name=""/>
        <dsp:cNvSpPr/>
      </dsp:nvSpPr>
      <dsp:spPr>
        <a:xfrm>
          <a:off x="2852927" y="437"/>
          <a:ext cx="8119871" cy="6629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0485" tIns="70485" rIns="70485" bIns="70485" numCol="1" spcCol="1270" anchor="b" anchorCtr="0">
          <a:noAutofit/>
        </a:bodyPr>
        <a:lstStyle/>
        <a:p>
          <a:pPr marL="233363" lvl="0" indent="0" algn="l" defTabSz="1644650">
            <a:lnSpc>
              <a:spcPct val="90000"/>
            </a:lnSpc>
            <a:spcBef>
              <a:spcPct val="0"/>
            </a:spcBef>
            <a:spcAft>
              <a:spcPct val="35000"/>
            </a:spcAft>
            <a:buNone/>
          </a:pPr>
          <a:endParaRPr lang="en-US" sz="3700" kern="1200" dirty="0"/>
        </a:p>
      </dsp:txBody>
      <dsp:txXfrm>
        <a:off x="2852927" y="437"/>
        <a:ext cx="8119871" cy="662913"/>
      </dsp:txXfrm>
    </dsp:sp>
    <dsp:sp modelId="{AAE9AD4E-D8A7-41E8-BB76-0C3341BD4C8F}">
      <dsp:nvSpPr>
        <dsp:cNvPr id="0" name=""/>
        <dsp:cNvSpPr/>
      </dsp:nvSpPr>
      <dsp:spPr>
        <a:xfrm>
          <a:off x="0" y="437"/>
          <a:ext cx="2852927" cy="662913"/>
        </a:xfrm>
        <a:prstGeom prst="round2SameRect">
          <a:avLst>
            <a:gd name="adj1" fmla="val 16670"/>
            <a:gd name="adj2" fmla="val 0"/>
          </a:avLst>
        </a:prstGeom>
        <a:solidFill>
          <a:schemeClr val="tx2">
            <a:lumMod val="40000"/>
            <a:lumOff val="60000"/>
          </a:schemeClr>
        </a:solidFill>
        <a:ln w="12700" cap="flat" cmpd="sng" algn="ctr">
          <a:solidFill>
            <a:srgbClr val="0C2E4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233363" lvl="0" indent="0" algn="l" defTabSz="1244600">
            <a:lnSpc>
              <a:spcPct val="90000"/>
            </a:lnSpc>
            <a:spcBef>
              <a:spcPct val="0"/>
            </a:spcBef>
            <a:spcAft>
              <a:spcPct val="35000"/>
            </a:spcAft>
            <a:buNone/>
          </a:pPr>
          <a:r>
            <a:rPr lang="en-US" sz="2800" kern="1200" dirty="0">
              <a:solidFill>
                <a:srgbClr val="0C2E48"/>
              </a:solidFill>
            </a:rPr>
            <a:t>Person</a:t>
          </a:r>
        </a:p>
      </dsp:txBody>
      <dsp:txXfrm>
        <a:off x="32367" y="32804"/>
        <a:ext cx="2788193" cy="630546"/>
      </dsp:txXfrm>
    </dsp:sp>
    <dsp:sp modelId="{17F2FAFA-9ED3-4253-A35B-C2C92A06F7A7}">
      <dsp:nvSpPr>
        <dsp:cNvPr id="0" name=""/>
        <dsp:cNvSpPr/>
      </dsp:nvSpPr>
      <dsp:spPr>
        <a:xfrm>
          <a:off x="0" y="663351"/>
          <a:ext cx="10972799" cy="14369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690563" lvl="1" indent="0" algn="l" defTabSz="1111250">
            <a:lnSpc>
              <a:spcPct val="90000"/>
            </a:lnSpc>
            <a:spcBef>
              <a:spcPct val="0"/>
            </a:spcBef>
            <a:spcAft>
              <a:spcPct val="15000"/>
            </a:spcAft>
            <a:buNone/>
          </a:pPr>
          <a:r>
            <a:rPr lang="en-US" sz="2500" kern="1200" dirty="0">
              <a:solidFill>
                <a:srgbClr val="0C2E48"/>
              </a:solidFill>
            </a:rPr>
            <a:t>includes a “corporation, partnership, limited liability company, business trust, other association, government entity (other than the Commonwealth), estate, trust, foundation or natural person.” 1 </a:t>
          </a:r>
          <a:r>
            <a:rPr lang="en-US" sz="2500" kern="1200" dirty="0" err="1">
              <a:solidFill>
                <a:srgbClr val="0C2E48"/>
              </a:solidFill>
            </a:rPr>
            <a:t>Pa.C.S</a:t>
          </a:r>
          <a:r>
            <a:rPr lang="en-US" sz="2500" kern="1200" dirty="0">
              <a:solidFill>
                <a:srgbClr val="0C2E48"/>
              </a:solidFill>
            </a:rPr>
            <a:t>. § 1991.</a:t>
          </a:r>
        </a:p>
      </dsp:txBody>
      <dsp:txXfrm>
        <a:off x="0" y="663351"/>
        <a:ext cx="10972799" cy="1436948"/>
      </dsp:txXfrm>
    </dsp:sp>
    <dsp:sp modelId="{80B9A001-6FD5-4288-8F13-FD890F605709}">
      <dsp:nvSpPr>
        <dsp:cNvPr id="0" name=""/>
        <dsp:cNvSpPr/>
      </dsp:nvSpPr>
      <dsp:spPr>
        <a:xfrm>
          <a:off x="2852927" y="2133444"/>
          <a:ext cx="8119871" cy="6629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0485" tIns="70485" rIns="70485" bIns="70485" numCol="1" spcCol="1270" anchor="b" anchorCtr="0">
          <a:noAutofit/>
        </a:bodyPr>
        <a:lstStyle/>
        <a:p>
          <a:pPr marL="233363" lvl="0" indent="0" algn="l" defTabSz="1644650">
            <a:lnSpc>
              <a:spcPct val="90000"/>
            </a:lnSpc>
            <a:spcBef>
              <a:spcPct val="0"/>
            </a:spcBef>
            <a:spcAft>
              <a:spcPct val="35000"/>
            </a:spcAft>
            <a:buNone/>
          </a:pPr>
          <a:endParaRPr lang="en-US" sz="3700" kern="1200" dirty="0"/>
        </a:p>
      </dsp:txBody>
      <dsp:txXfrm>
        <a:off x="2852927" y="2133444"/>
        <a:ext cx="8119871" cy="662913"/>
      </dsp:txXfrm>
    </dsp:sp>
    <dsp:sp modelId="{E1F86053-E164-4E37-A0FE-59A540414A10}">
      <dsp:nvSpPr>
        <dsp:cNvPr id="0" name=""/>
        <dsp:cNvSpPr/>
      </dsp:nvSpPr>
      <dsp:spPr>
        <a:xfrm>
          <a:off x="0" y="2133444"/>
          <a:ext cx="2852927" cy="662913"/>
        </a:xfrm>
        <a:prstGeom prst="round2SameRect">
          <a:avLst>
            <a:gd name="adj1" fmla="val 16670"/>
            <a:gd name="adj2" fmla="val 0"/>
          </a:avLst>
        </a:prstGeom>
        <a:solidFill>
          <a:schemeClr val="tx2">
            <a:lumMod val="40000"/>
            <a:lumOff val="60000"/>
          </a:schemeClr>
        </a:solidFill>
        <a:ln w="12700" cap="flat" cmpd="sng" algn="ctr">
          <a:solidFill>
            <a:srgbClr val="0C2E4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233363" lvl="0" indent="0" algn="l" defTabSz="1244600">
            <a:lnSpc>
              <a:spcPct val="90000"/>
            </a:lnSpc>
            <a:spcBef>
              <a:spcPct val="0"/>
            </a:spcBef>
            <a:spcAft>
              <a:spcPct val="35000"/>
            </a:spcAft>
            <a:buNone/>
          </a:pPr>
          <a:r>
            <a:rPr lang="en-US" sz="2800" kern="1200" dirty="0">
              <a:solidFill>
                <a:srgbClr val="0C2E48"/>
              </a:solidFill>
            </a:rPr>
            <a:t>Requesters</a:t>
          </a:r>
        </a:p>
      </dsp:txBody>
      <dsp:txXfrm>
        <a:off x="32367" y="2165811"/>
        <a:ext cx="2788193" cy="630546"/>
      </dsp:txXfrm>
    </dsp:sp>
    <dsp:sp modelId="{A29CE398-895D-4B91-BF04-36A7798615A5}">
      <dsp:nvSpPr>
        <dsp:cNvPr id="0" name=""/>
        <dsp:cNvSpPr/>
      </dsp:nvSpPr>
      <dsp:spPr>
        <a:xfrm>
          <a:off x="0" y="2796358"/>
          <a:ext cx="10972799" cy="13260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690563" lvl="1" indent="0" algn="l" defTabSz="1111250">
            <a:lnSpc>
              <a:spcPct val="90000"/>
            </a:lnSpc>
            <a:spcBef>
              <a:spcPct val="0"/>
            </a:spcBef>
            <a:spcAft>
              <a:spcPct val="15000"/>
            </a:spcAft>
            <a:buNone/>
          </a:pPr>
          <a:r>
            <a:rPr lang="en-US" sz="2500" kern="1200" dirty="0">
              <a:solidFill>
                <a:srgbClr val="0C2E48"/>
              </a:solidFill>
            </a:rPr>
            <a:t>can be individuals, businesses, non-profits, government entities, etc.</a:t>
          </a:r>
        </a:p>
      </dsp:txBody>
      <dsp:txXfrm>
        <a:off x="0" y="2796358"/>
        <a:ext cx="10972799" cy="132602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954169-5BD9-4875-B67C-C57885665BB6}">
      <dsp:nvSpPr>
        <dsp:cNvPr id="0" name=""/>
        <dsp:cNvSpPr/>
      </dsp:nvSpPr>
      <dsp:spPr>
        <a:xfrm>
          <a:off x="0" y="0"/>
          <a:ext cx="10972799" cy="0"/>
        </a:xfrm>
        <a:prstGeom prst="line">
          <a:avLst/>
        </a:prstGeom>
        <a:solidFill>
          <a:schemeClr val="accent1">
            <a:hueOff val="0"/>
            <a:satOff val="0"/>
            <a:lumOff val="0"/>
            <a:alphaOff val="0"/>
          </a:schemeClr>
        </a:solidFill>
        <a:ln w="12700" cap="flat" cmpd="sng" algn="ctr">
          <a:solidFill>
            <a:srgbClr val="0C2E48"/>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19742D-15F0-44F3-96EB-4295FFD625EA}">
      <dsp:nvSpPr>
        <dsp:cNvPr id="0" name=""/>
        <dsp:cNvSpPr/>
      </dsp:nvSpPr>
      <dsp:spPr>
        <a:xfrm>
          <a:off x="0" y="0"/>
          <a:ext cx="3639089" cy="4340141"/>
        </a:xfrm>
        <a:prstGeom prst="rect">
          <a:avLst/>
        </a:prstGeom>
        <a:solidFill>
          <a:srgbClr val="0C2E48"/>
        </a:solid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100000"/>
            </a:lnSpc>
            <a:spcBef>
              <a:spcPct val="0"/>
            </a:spcBef>
            <a:spcAft>
              <a:spcPts val="0"/>
            </a:spcAft>
            <a:buNone/>
          </a:pPr>
          <a:r>
            <a:rPr lang="en-US" sz="4000" kern="1200" dirty="0">
              <a:solidFill>
                <a:schemeClr val="bg1"/>
              </a:solidFill>
            </a:rPr>
            <a:t>Anonymous</a:t>
          </a:r>
        </a:p>
        <a:p>
          <a:pPr marL="0" lvl="0" indent="0" algn="ctr" defTabSz="1778000">
            <a:lnSpc>
              <a:spcPct val="100000"/>
            </a:lnSpc>
            <a:spcBef>
              <a:spcPct val="0"/>
            </a:spcBef>
            <a:spcAft>
              <a:spcPts val="0"/>
            </a:spcAft>
            <a:buNone/>
          </a:pPr>
          <a:r>
            <a:rPr lang="en-US" sz="4000" kern="1200" dirty="0">
              <a:solidFill>
                <a:schemeClr val="bg1"/>
              </a:solidFill>
            </a:rPr>
            <a:t>Final</a:t>
          </a:r>
        </a:p>
        <a:p>
          <a:pPr marL="0" lvl="0" indent="0" algn="ctr" defTabSz="1778000">
            <a:lnSpc>
              <a:spcPct val="100000"/>
            </a:lnSpc>
            <a:spcBef>
              <a:spcPct val="0"/>
            </a:spcBef>
            <a:spcAft>
              <a:spcPts val="0"/>
            </a:spcAft>
            <a:buNone/>
          </a:pPr>
          <a:r>
            <a:rPr lang="en-US" sz="4000" kern="1200" dirty="0">
              <a:solidFill>
                <a:schemeClr val="bg1"/>
              </a:solidFill>
            </a:rPr>
            <a:t>Determinations</a:t>
          </a:r>
        </a:p>
      </dsp:txBody>
      <dsp:txXfrm>
        <a:off x="0" y="0"/>
        <a:ext cx="3639089" cy="4340141"/>
      </dsp:txXfrm>
    </dsp:sp>
    <dsp:sp modelId="{C64EDACF-8DF8-4C90-B7B3-05743BBBDA2D}">
      <dsp:nvSpPr>
        <dsp:cNvPr id="0" name=""/>
        <dsp:cNvSpPr/>
      </dsp:nvSpPr>
      <dsp:spPr>
        <a:xfrm>
          <a:off x="3772016" y="67814"/>
          <a:ext cx="3644383" cy="1356294"/>
        </a:xfrm>
        <a:prstGeom prst="rect">
          <a:avLst/>
        </a:prstGeom>
        <a:solidFill>
          <a:schemeClr val="tx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u="sng" kern="1200" dirty="0">
              <a:solidFill>
                <a:srgbClr val="0C2E48"/>
              </a:solidFill>
            </a:rPr>
            <a:t>Anonymous v. Downingtown Area School District</a:t>
          </a:r>
          <a:r>
            <a:rPr lang="en-US" sz="2100" kern="1200" dirty="0">
              <a:solidFill>
                <a:srgbClr val="0C2E48"/>
              </a:solidFill>
            </a:rPr>
            <a:t>, </a:t>
          </a:r>
          <a:br>
            <a:rPr lang="en-US" sz="2100" kern="1200" dirty="0">
              <a:solidFill>
                <a:srgbClr val="0C2E48"/>
              </a:solidFill>
            </a:rPr>
          </a:br>
          <a:r>
            <a:rPr lang="en-US" sz="2100" kern="1200" dirty="0">
              <a:solidFill>
                <a:srgbClr val="0C2E48"/>
              </a:solidFill>
            </a:rPr>
            <a:t>OOR </a:t>
          </a:r>
          <a:r>
            <a:rPr lang="en-US" sz="2100" kern="1200" dirty="0" err="1">
              <a:solidFill>
                <a:srgbClr val="0C2E48"/>
              </a:solidFill>
            </a:rPr>
            <a:t>Dkt</a:t>
          </a:r>
          <a:r>
            <a:rPr lang="en-US" sz="2100" kern="1200" dirty="0">
              <a:solidFill>
                <a:srgbClr val="0C2E48"/>
              </a:solidFill>
            </a:rPr>
            <a:t>. AP 2023-2329</a:t>
          </a:r>
        </a:p>
      </dsp:txBody>
      <dsp:txXfrm>
        <a:off x="3772016" y="67814"/>
        <a:ext cx="3644383" cy="1356294"/>
      </dsp:txXfrm>
    </dsp:sp>
    <dsp:sp modelId="{B071EE0A-8F35-4B12-AB71-052646A9748E}">
      <dsp:nvSpPr>
        <dsp:cNvPr id="0" name=""/>
        <dsp:cNvSpPr/>
      </dsp:nvSpPr>
      <dsp:spPr>
        <a:xfrm>
          <a:off x="7549327" y="67814"/>
          <a:ext cx="3411801" cy="13562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dirty="0">
              <a:solidFill>
                <a:srgbClr val="0C2E48"/>
              </a:solidFill>
              <a:effectLst/>
            </a:rPr>
            <a:t>No evidence a person = anonymous and not a requester</a:t>
          </a:r>
        </a:p>
      </dsp:txBody>
      <dsp:txXfrm>
        <a:off x="7549327" y="67814"/>
        <a:ext cx="3411801" cy="1356294"/>
      </dsp:txXfrm>
    </dsp:sp>
    <dsp:sp modelId="{3E70ABC9-AB24-4093-9B1D-56B1D9A38CEF}">
      <dsp:nvSpPr>
        <dsp:cNvPr id="0" name=""/>
        <dsp:cNvSpPr/>
      </dsp:nvSpPr>
      <dsp:spPr>
        <a:xfrm>
          <a:off x="3639089" y="1424108"/>
          <a:ext cx="70894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0558EA3-7C2D-4994-88E4-E0003C15B010}">
      <dsp:nvSpPr>
        <dsp:cNvPr id="0" name=""/>
        <dsp:cNvSpPr/>
      </dsp:nvSpPr>
      <dsp:spPr>
        <a:xfrm>
          <a:off x="3772016" y="1491923"/>
          <a:ext cx="3644383" cy="1356294"/>
        </a:xfrm>
        <a:prstGeom prst="rect">
          <a:avLst/>
        </a:prstGeom>
        <a:solidFill>
          <a:schemeClr val="tx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u="sng" kern="1200" dirty="0">
              <a:solidFill>
                <a:srgbClr val="0C2E48"/>
              </a:solidFill>
              <a:effectLst/>
            </a:rPr>
            <a:t>Industry Residents v. Industry Borough Municipal Authority</a:t>
          </a:r>
          <a:r>
            <a:rPr lang="en-US" sz="2100" b="0" i="0" kern="1200" dirty="0">
              <a:solidFill>
                <a:srgbClr val="0C2E48"/>
              </a:solidFill>
              <a:effectLst/>
            </a:rPr>
            <a:t>, </a:t>
          </a:r>
          <a:r>
            <a:rPr lang="en-US" sz="2100" kern="1200" dirty="0">
              <a:solidFill>
                <a:srgbClr val="0C2E48"/>
              </a:solidFill>
            </a:rPr>
            <a:t>OOR </a:t>
          </a:r>
          <a:r>
            <a:rPr lang="en-US" sz="2100" kern="1200" dirty="0" err="1">
              <a:solidFill>
                <a:srgbClr val="0C2E48"/>
              </a:solidFill>
            </a:rPr>
            <a:t>Dkt</a:t>
          </a:r>
          <a:r>
            <a:rPr lang="en-US" sz="2100" kern="1200" dirty="0">
              <a:solidFill>
                <a:srgbClr val="0C2E48"/>
              </a:solidFill>
            </a:rPr>
            <a:t>. AP </a:t>
          </a:r>
          <a:r>
            <a:rPr lang="en-US" sz="2100" b="0" i="0" kern="1200" dirty="0" err="1">
              <a:solidFill>
                <a:srgbClr val="0C2E48"/>
              </a:solidFill>
              <a:effectLst/>
            </a:rPr>
            <a:t>AP</a:t>
          </a:r>
          <a:r>
            <a:rPr lang="en-US" sz="2100" b="0" i="0" kern="1200" dirty="0">
              <a:solidFill>
                <a:srgbClr val="0C2E48"/>
              </a:solidFill>
              <a:effectLst/>
            </a:rPr>
            <a:t> 2023-1439</a:t>
          </a:r>
          <a:endParaRPr lang="en-US" sz="2100" kern="1200" dirty="0">
            <a:solidFill>
              <a:srgbClr val="0C2E48"/>
            </a:solidFill>
          </a:endParaRPr>
        </a:p>
      </dsp:txBody>
      <dsp:txXfrm>
        <a:off x="3772016" y="1491923"/>
        <a:ext cx="3644383" cy="1356294"/>
      </dsp:txXfrm>
    </dsp:sp>
    <dsp:sp modelId="{0A3ADC74-164A-4D77-8126-E8F306267A86}">
      <dsp:nvSpPr>
        <dsp:cNvPr id="0" name=""/>
        <dsp:cNvSpPr/>
      </dsp:nvSpPr>
      <dsp:spPr>
        <a:xfrm>
          <a:off x="7549327" y="1491923"/>
          <a:ext cx="3411801" cy="13562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solidFill>
                <a:srgbClr val="0C2E48"/>
              </a:solidFill>
            </a:rPr>
            <a:t>No name included, no known legal entity, not a person = anonymous </a:t>
          </a:r>
        </a:p>
      </dsp:txBody>
      <dsp:txXfrm>
        <a:off x="7549327" y="1491923"/>
        <a:ext cx="3411801" cy="1356294"/>
      </dsp:txXfrm>
    </dsp:sp>
    <dsp:sp modelId="{7A67F862-553B-4759-8B77-A340E6772A22}">
      <dsp:nvSpPr>
        <dsp:cNvPr id="0" name=""/>
        <dsp:cNvSpPr/>
      </dsp:nvSpPr>
      <dsp:spPr>
        <a:xfrm>
          <a:off x="3639089" y="2848217"/>
          <a:ext cx="70894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49C2FBF-724C-4792-BEB0-DC50D23D4EB0}">
      <dsp:nvSpPr>
        <dsp:cNvPr id="0" name=""/>
        <dsp:cNvSpPr/>
      </dsp:nvSpPr>
      <dsp:spPr>
        <a:xfrm>
          <a:off x="3772016" y="2916032"/>
          <a:ext cx="3644383" cy="1356294"/>
        </a:xfrm>
        <a:prstGeom prst="rect">
          <a:avLst/>
        </a:prstGeom>
        <a:solidFill>
          <a:schemeClr val="tx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u="sng" kern="1200" dirty="0">
              <a:solidFill>
                <a:srgbClr val="0C2E48"/>
              </a:solidFill>
            </a:rPr>
            <a:t>Concerned Citizens of West Easton v. West Easton Borough</a:t>
          </a:r>
          <a:r>
            <a:rPr lang="en-US" sz="2100" kern="1200" dirty="0">
              <a:solidFill>
                <a:srgbClr val="0C2E48"/>
              </a:solidFill>
            </a:rPr>
            <a:t>, OOR </a:t>
          </a:r>
          <a:r>
            <a:rPr lang="en-US" sz="2100" kern="1200" dirty="0" err="1">
              <a:solidFill>
                <a:srgbClr val="0C2E48"/>
              </a:solidFill>
            </a:rPr>
            <a:t>Dkt</a:t>
          </a:r>
          <a:r>
            <a:rPr lang="en-US" sz="2100" kern="1200" dirty="0">
              <a:solidFill>
                <a:srgbClr val="0C2E48"/>
              </a:solidFill>
            </a:rPr>
            <a:t>. AP </a:t>
          </a:r>
          <a:r>
            <a:rPr lang="en-US" sz="2100" kern="1200" dirty="0" err="1">
              <a:solidFill>
                <a:srgbClr val="0C2E48"/>
              </a:solidFill>
            </a:rPr>
            <a:t>AP</a:t>
          </a:r>
          <a:r>
            <a:rPr lang="en-US" sz="2100" kern="1200" dirty="0">
              <a:solidFill>
                <a:srgbClr val="0C2E48"/>
              </a:solidFill>
            </a:rPr>
            <a:t> 2013-0246</a:t>
          </a:r>
          <a:endParaRPr lang="en-US" sz="2100" b="0" i="0" kern="1200" dirty="0">
            <a:solidFill>
              <a:srgbClr val="0C2E48"/>
            </a:solidFill>
            <a:effectLst/>
          </a:endParaRPr>
        </a:p>
      </dsp:txBody>
      <dsp:txXfrm>
        <a:off x="3772016" y="2916032"/>
        <a:ext cx="3644383" cy="1356294"/>
      </dsp:txXfrm>
    </dsp:sp>
    <dsp:sp modelId="{E796667C-1C81-43DD-A5A3-D54F2F8E822E}">
      <dsp:nvSpPr>
        <dsp:cNvPr id="0" name=""/>
        <dsp:cNvSpPr/>
      </dsp:nvSpPr>
      <dsp:spPr>
        <a:xfrm>
          <a:off x="7549327" y="2916032"/>
          <a:ext cx="3411801" cy="13562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solidFill>
                <a:srgbClr val="0C2E48"/>
              </a:solidFill>
            </a:rPr>
            <a:t>No legal entity of “Concerned Citizens of West Easton”, not a person = anonymous</a:t>
          </a:r>
        </a:p>
      </dsp:txBody>
      <dsp:txXfrm>
        <a:off x="7549327" y="2916032"/>
        <a:ext cx="3411801" cy="1356294"/>
      </dsp:txXfrm>
    </dsp:sp>
    <dsp:sp modelId="{882B65A5-8A91-4F9E-9EFB-C3F34E023717}">
      <dsp:nvSpPr>
        <dsp:cNvPr id="0" name=""/>
        <dsp:cNvSpPr/>
      </dsp:nvSpPr>
      <dsp:spPr>
        <a:xfrm>
          <a:off x="3639089" y="4272326"/>
          <a:ext cx="70894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954169-5BD9-4875-B67C-C57885665BB6}">
      <dsp:nvSpPr>
        <dsp:cNvPr id="0" name=""/>
        <dsp:cNvSpPr/>
      </dsp:nvSpPr>
      <dsp:spPr>
        <a:xfrm>
          <a:off x="0" y="0"/>
          <a:ext cx="10972799" cy="0"/>
        </a:xfrm>
        <a:prstGeom prst="line">
          <a:avLst/>
        </a:prstGeom>
        <a:solidFill>
          <a:schemeClr val="accent1">
            <a:hueOff val="0"/>
            <a:satOff val="0"/>
            <a:lumOff val="0"/>
            <a:alphaOff val="0"/>
          </a:schemeClr>
        </a:solidFill>
        <a:ln w="12700" cap="flat" cmpd="sng" algn="ctr">
          <a:solidFill>
            <a:srgbClr val="0C2E48"/>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19742D-15F0-44F3-96EB-4295FFD625EA}">
      <dsp:nvSpPr>
        <dsp:cNvPr id="0" name=""/>
        <dsp:cNvSpPr/>
      </dsp:nvSpPr>
      <dsp:spPr>
        <a:xfrm>
          <a:off x="0" y="0"/>
          <a:ext cx="3639089" cy="2911641"/>
        </a:xfrm>
        <a:prstGeom prst="rect">
          <a:avLst/>
        </a:prstGeom>
        <a:solidFill>
          <a:srgbClr val="0C2E48"/>
        </a:solid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kern="1200" dirty="0">
              <a:solidFill>
                <a:schemeClr val="bg1"/>
              </a:solidFill>
            </a:rPr>
            <a:t>Anonymous</a:t>
          </a:r>
          <a:br>
            <a:rPr lang="en-US" sz="4000" kern="1200" dirty="0">
              <a:solidFill>
                <a:schemeClr val="bg1"/>
              </a:solidFill>
            </a:rPr>
          </a:br>
          <a:r>
            <a:rPr lang="en-US" sz="4000" kern="1200" dirty="0">
              <a:solidFill>
                <a:schemeClr val="bg1"/>
              </a:solidFill>
            </a:rPr>
            <a:t>Final Determinations</a:t>
          </a:r>
        </a:p>
      </dsp:txBody>
      <dsp:txXfrm>
        <a:off x="0" y="0"/>
        <a:ext cx="3639089" cy="2911641"/>
      </dsp:txXfrm>
    </dsp:sp>
    <dsp:sp modelId="{C64EDACF-8DF8-4C90-B7B3-05743BBBDA2D}">
      <dsp:nvSpPr>
        <dsp:cNvPr id="0" name=""/>
        <dsp:cNvSpPr/>
      </dsp:nvSpPr>
      <dsp:spPr>
        <a:xfrm>
          <a:off x="3772016" y="67672"/>
          <a:ext cx="3644383" cy="1353458"/>
        </a:xfrm>
        <a:prstGeom prst="rect">
          <a:avLst/>
        </a:prstGeom>
        <a:solidFill>
          <a:schemeClr val="tx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u="sng" kern="1200" dirty="0">
              <a:solidFill>
                <a:srgbClr val="0C2E48"/>
              </a:solidFill>
            </a:rPr>
            <a:t>Ryan v. Cumberland County</a:t>
          </a:r>
          <a:r>
            <a:rPr lang="en-US" sz="2100" kern="1200" dirty="0">
              <a:solidFill>
                <a:srgbClr val="0C2E48"/>
              </a:solidFill>
            </a:rPr>
            <a:t>, OOR </a:t>
          </a:r>
          <a:r>
            <a:rPr lang="en-US" sz="2100" kern="1200" dirty="0" err="1">
              <a:solidFill>
                <a:srgbClr val="0C2E48"/>
              </a:solidFill>
            </a:rPr>
            <a:t>Dkt</a:t>
          </a:r>
          <a:r>
            <a:rPr lang="en-US" sz="2100" kern="1200" dirty="0">
              <a:solidFill>
                <a:srgbClr val="0C2E48"/>
              </a:solidFill>
            </a:rPr>
            <a:t>. AP 2024-0349</a:t>
          </a:r>
        </a:p>
      </dsp:txBody>
      <dsp:txXfrm>
        <a:off x="3772016" y="67672"/>
        <a:ext cx="3644383" cy="1353458"/>
      </dsp:txXfrm>
    </dsp:sp>
    <dsp:sp modelId="{85BB034A-EE55-48C6-BF95-1608FF5D2149}">
      <dsp:nvSpPr>
        <dsp:cNvPr id="0" name=""/>
        <dsp:cNvSpPr/>
      </dsp:nvSpPr>
      <dsp:spPr>
        <a:xfrm>
          <a:off x="7549327" y="67672"/>
          <a:ext cx="3411801" cy="13534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solidFill>
                <a:srgbClr val="0C2E48"/>
              </a:solidFill>
            </a:rPr>
            <a:t>First Name and email address = anonymous and not a requester</a:t>
          </a:r>
        </a:p>
      </dsp:txBody>
      <dsp:txXfrm>
        <a:off x="7549327" y="67672"/>
        <a:ext cx="3411801" cy="1353458"/>
      </dsp:txXfrm>
    </dsp:sp>
    <dsp:sp modelId="{3E70ABC9-AB24-4093-9B1D-56B1D9A38CEF}">
      <dsp:nvSpPr>
        <dsp:cNvPr id="0" name=""/>
        <dsp:cNvSpPr/>
      </dsp:nvSpPr>
      <dsp:spPr>
        <a:xfrm>
          <a:off x="3639089" y="1421131"/>
          <a:ext cx="70894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55C66CB-D378-457B-8258-399ADC1FAF1B}">
      <dsp:nvSpPr>
        <dsp:cNvPr id="0" name=""/>
        <dsp:cNvSpPr/>
      </dsp:nvSpPr>
      <dsp:spPr>
        <a:xfrm>
          <a:off x="3772016" y="1488803"/>
          <a:ext cx="3648443" cy="1353458"/>
        </a:xfrm>
        <a:prstGeom prst="rect">
          <a:avLst/>
        </a:prstGeom>
        <a:solidFill>
          <a:schemeClr val="tx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u="sng" kern="1200" dirty="0">
              <a:solidFill>
                <a:srgbClr val="0C2E48"/>
              </a:solidFill>
              <a:effectLst/>
            </a:rPr>
            <a:t>John Doe v. DCED</a:t>
          </a:r>
          <a:r>
            <a:rPr lang="en-US" sz="2100" b="0" i="0" kern="1200" dirty="0">
              <a:solidFill>
                <a:srgbClr val="0C2E48"/>
              </a:solidFill>
              <a:effectLst/>
            </a:rPr>
            <a:t>, </a:t>
          </a:r>
          <a:br>
            <a:rPr lang="en-US" sz="2100" b="0" i="0" kern="1200" dirty="0">
              <a:solidFill>
                <a:srgbClr val="0C2E48"/>
              </a:solidFill>
              <a:effectLst/>
            </a:rPr>
          </a:br>
          <a:r>
            <a:rPr lang="en-US" sz="2100" kern="1200" dirty="0">
              <a:solidFill>
                <a:srgbClr val="0C2E48"/>
              </a:solidFill>
            </a:rPr>
            <a:t>OOR </a:t>
          </a:r>
          <a:r>
            <a:rPr lang="en-US" sz="2100" kern="1200" dirty="0" err="1">
              <a:solidFill>
                <a:srgbClr val="0C2E48"/>
              </a:solidFill>
            </a:rPr>
            <a:t>Dkt</a:t>
          </a:r>
          <a:r>
            <a:rPr lang="en-US" sz="2100" kern="1200" dirty="0">
              <a:solidFill>
                <a:srgbClr val="0C2E48"/>
              </a:solidFill>
            </a:rPr>
            <a:t>. AP </a:t>
          </a:r>
          <a:r>
            <a:rPr lang="en-US" sz="2100" b="0" i="0" kern="1200" dirty="0">
              <a:solidFill>
                <a:srgbClr val="0C2E48"/>
              </a:solidFill>
              <a:effectLst/>
            </a:rPr>
            <a:t>2024-0543</a:t>
          </a:r>
        </a:p>
      </dsp:txBody>
      <dsp:txXfrm>
        <a:off x="3772016" y="1488803"/>
        <a:ext cx="3648443" cy="1353458"/>
      </dsp:txXfrm>
    </dsp:sp>
    <dsp:sp modelId="{4439E681-D312-4365-9BEF-80AF805D7125}">
      <dsp:nvSpPr>
        <dsp:cNvPr id="0" name=""/>
        <dsp:cNvSpPr/>
      </dsp:nvSpPr>
      <dsp:spPr>
        <a:xfrm>
          <a:off x="7553387" y="1488803"/>
          <a:ext cx="3411801" cy="13534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dirty="0">
              <a:solidFill>
                <a:srgbClr val="0C2E48"/>
              </a:solidFill>
              <a:effectLst/>
            </a:rPr>
            <a:t>No evidence a person = anonymous and not a requester</a:t>
          </a:r>
        </a:p>
      </dsp:txBody>
      <dsp:txXfrm>
        <a:off x="7553387" y="1488803"/>
        <a:ext cx="3411801" cy="1353458"/>
      </dsp:txXfrm>
    </dsp:sp>
    <dsp:sp modelId="{DCB0B90F-15CD-49AE-9DAC-1552469A4E69}">
      <dsp:nvSpPr>
        <dsp:cNvPr id="0" name=""/>
        <dsp:cNvSpPr/>
      </dsp:nvSpPr>
      <dsp:spPr>
        <a:xfrm>
          <a:off x="3639089" y="2842262"/>
          <a:ext cx="70894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BEA2A5-C53C-4710-8F67-B8526D50A7AA}" type="datetimeFigureOut">
              <a:rPr lang="en-US" smtClean="0"/>
              <a:t>12/16/2024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201EA3-02D4-4D16-B971-9EC2D4B3212B}" type="slidenum">
              <a:rPr lang="en-US" smtClean="0"/>
              <a:t>‹#›</a:t>
            </a:fld>
            <a:endParaRPr lang="en-US" dirty="0"/>
          </a:p>
        </p:txBody>
      </p:sp>
    </p:spTree>
    <p:extLst>
      <p:ext uri="{BB962C8B-B14F-4D97-AF65-F5344CB8AC3E}">
        <p14:creationId xmlns:p14="http://schemas.microsoft.com/office/powerpoint/2010/main" val="2874035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49486D-9363-49E6-BF19-37CB170AE2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Date Placeholder 1"/>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AF5E65E-ED59-4104-9A9A-477C1ACD5BE5}"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12/16/2024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08729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114562-6A33-46B3-B818-126D86B7226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77231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114562-6A33-46B3-B818-126D86B7226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4456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114562-6A33-46B3-B818-126D86B7226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62930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C5B20-5BB4-412F-88AB-E15E2444AA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9778AAC-A2D4-41F1-8A3F-441A0475AA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1196794-988F-422C-8812-C8E0CC35E365}"/>
              </a:ext>
            </a:extLst>
          </p:cNvPr>
          <p:cNvSpPr>
            <a:spLocks noGrp="1"/>
          </p:cNvSpPr>
          <p:nvPr>
            <p:ph type="dt" sz="half" idx="10"/>
          </p:nvPr>
        </p:nvSpPr>
        <p:spPr/>
        <p:txBody>
          <a:bodyPr/>
          <a:lstStyle/>
          <a:p>
            <a:r>
              <a:rPr lang="en-US"/>
              <a:t>December 2024</a:t>
            </a:r>
            <a:endParaRPr lang="en-US" dirty="0"/>
          </a:p>
        </p:txBody>
      </p:sp>
      <p:sp>
        <p:nvSpPr>
          <p:cNvPr id="5" name="Footer Placeholder 4">
            <a:extLst>
              <a:ext uri="{FF2B5EF4-FFF2-40B4-BE49-F238E27FC236}">
                <a16:creationId xmlns:a16="http://schemas.microsoft.com/office/drawing/2014/main" id="{CE3ACE7E-7DAD-43B7-81BD-AA3E054D880D}"/>
              </a:ext>
            </a:extLst>
          </p:cNvPr>
          <p:cNvSpPr>
            <a:spLocks noGrp="1"/>
          </p:cNvSpPr>
          <p:nvPr>
            <p:ph type="ftr" sz="quarter" idx="11"/>
          </p:nvPr>
        </p:nvSpPr>
        <p:spPr/>
        <p:txBody>
          <a:bodyPr/>
          <a:lstStyle/>
          <a:p>
            <a:r>
              <a:rPr lang="en-US"/>
              <a:t>Annual Training</a:t>
            </a:r>
            <a:endParaRPr lang="en-US" dirty="0"/>
          </a:p>
        </p:txBody>
      </p:sp>
      <p:sp>
        <p:nvSpPr>
          <p:cNvPr id="6" name="Slide Number Placeholder 5">
            <a:extLst>
              <a:ext uri="{FF2B5EF4-FFF2-40B4-BE49-F238E27FC236}">
                <a16:creationId xmlns:a16="http://schemas.microsoft.com/office/drawing/2014/main" id="{4744F481-9E2B-4B4F-BEC9-9F83D76BAE6D}"/>
              </a:ext>
            </a:extLst>
          </p:cNvPr>
          <p:cNvSpPr>
            <a:spLocks noGrp="1"/>
          </p:cNvSpPr>
          <p:nvPr>
            <p:ph type="sldNum" sz="quarter" idx="12"/>
          </p:nvPr>
        </p:nvSpPr>
        <p:spPr/>
        <p:txBody>
          <a:bodyPr/>
          <a:lstStyle/>
          <a:p>
            <a:fld id="{4A89A1A0-A13C-48C1-A210-676ED3C69C01}" type="slidenum">
              <a:rPr lang="en-US" smtClean="0"/>
              <a:t>‹#›</a:t>
            </a:fld>
            <a:endParaRPr lang="en-US" dirty="0"/>
          </a:p>
        </p:txBody>
      </p:sp>
    </p:spTree>
    <p:extLst>
      <p:ext uri="{BB962C8B-B14F-4D97-AF65-F5344CB8AC3E}">
        <p14:creationId xmlns:p14="http://schemas.microsoft.com/office/powerpoint/2010/main" val="4141380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6C469-5BE5-495B-A468-653B0E9B937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4E42F6-1988-4DEC-9A11-AF9AD0D625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E89D99-04AB-446C-AC96-D5A72F278792}"/>
              </a:ext>
            </a:extLst>
          </p:cNvPr>
          <p:cNvSpPr>
            <a:spLocks noGrp="1"/>
          </p:cNvSpPr>
          <p:nvPr>
            <p:ph type="dt" sz="half" idx="10"/>
          </p:nvPr>
        </p:nvSpPr>
        <p:spPr/>
        <p:txBody>
          <a:bodyPr/>
          <a:lstStyle/>
          <a:p>
            <a:r>
              <a:rPr lang="en-US"/>
              <a:t>December 2024</a:t>
            </a:r>
            <a:endParaRPr lang="en-US" dirty="0"/>
          </a:p>
        </p:txBody>
      </p:sp>
      <p:sp>
        <p:nvSpPr>
          <p:cNvPr id="5" name="Footer Placeholder 4">
            <a:extLst>
              <a:ext uri="{FF2B5EF4-FFF2-40B4-BE49-F238E27FC236}">
                <a16:creationId xmlns:a16="http://schemas.microsoft.com/office/drawing/2014/main" id="{1AF31EA1-BF73-40A9-A391-2E1A0139F7FB}"/>
              </a:ext>
            </a:extLst>
          </p:cNvPr>
          <p:cNvSpPr>
            <a:spLocks noGrp="1"/>
          </p:cNvSpPr>
          <p:nvPr>
            <p:ph type="ftr" sz="quarter" idx="11"/>
          </p:nvPr>
        </p:nvSpPr>
        <p:spPr/>
        <p:txBody>
          <a:bodyPr/>
          <a:lstStyle/>
          <a:p>
            <a:r>
              <a:rPr lang="en-US"/>
              <a:t>Annual Training</a:t>
            </a:r>
            <a:endParaRPr lang="en-US" dirty="0"/>
          </a:p>
        </p:txBody>
      </p:sp>
      <p:sp>
        <p:nvSpPr>
          <p:cNvPr id="6" name="Slide Number Placeholder 5">
            <a:extLst>
              <a:ext uri="{FF2B5EF4-FFF2-40B4-BE49-F238E27FC236}">
                <a16:creationId xmlns:a16="http://schemas.microsoft.com/office/drawing/2014/main" id="{CE5D5EEC-6392-4AFD-B440-15E92EA95B4B}"/>
              </a:ext>
            </a:extLst>
          </p:cNvPr>
          <p:cNvSpPr>
            <a:spLocks noGrp="1"/>
          </p:cNvSpPr>
          <p:nvPr>
            <p:ph type="sldNum" sz="quarter" idx="12"/>
          </p:nvPr>
        </p:nvSpPr>
        <p:spPr/>
        <p:txBody>
          <a:bodyPr/>
          <a:lstStyle/>
          <a:p>
            <a:fld id="{4A89A1A0-A13C-48C1-A210-676ED3C69C01}" type="slidenum">
              <a:rPr lang="en-US" smtClean="0"/>
              <a:t>‹#›</a:t>
            </a:fld>
            <a:endParaRPr lang="en-US" dirty="0"/>
          </a:p>
        </p:txBody>
      </p:sp>
    </p:spTree>
    <p:extLst>
      <p:ext uri="{BB962C8B-B14F-4D97-AF65-F5344CB8AC3E}">
        <p14:creationId xmlns:p14="http://schemas.microsoft.com/office/powerpoint/2010/main" val="3755987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DB859C2-2243-40AA-9146-9B20D2471A1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014DC3C-6676-47EB-88EC-BDA91A1D54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D9868C-76BE-4E41-B019-1F570991273A}"/>
              </a:ext>
            </a:extLst>
          </p:cNvPr>
          <p:cNvSpPr>
            <a:spLocks noGrp="1"/>
          </p:cNvSpPr>
          <p:nvPr>
            <p:ph type="dt" sz="half" idx="10"/>
          </p:nvPr>
        </p:nvSpPr>
        <p:spPr/>
        <p:txBody>
          <a:bodyPr/>
          <a:lstStyle/>
          <a:p>
            <a:r>
              <a:rPr lang="en-US"/>
              <a:t>December 2024</a:t>
            </a:r>
            <a:endParaRPr lang="en-US" dirty="0"/>
          </a:p>
        </p:txBody>
      </p:sp>
      <p:sp>
        <p:nvSpPr>
          <p:cNvPr id="5" name="Footer Placeholder 4">
            <a:extLst>
              <a:ext uri="{FF2B5EF4-FFF2-40B4-BE49-F238E27FC236}">
                <a16:creationId xmlns:a16="http://schemas.microsoft.com/office/drawing/2014/main" id="{4A3541B4-B6AF-4F8D-8F4A-38A340388776}"/>
              </a:ext>
            </a:extLst>
          </p:cNvPr>
          <p:cNvSpPr>
            <a:spLocks noGrp="1"/>
          </p:cNvSpPr>
          <p:nvPr>
            <p:ph type="ftr" sz="quarter" idx="11"/>
          </p:nvPr>
        </p:nvSpPr>
        <p:spPr/>
        <p:txBody>
          <a:bodyPr/>
          <a:lstStyle/>
          <a:p>
            <a:r>
              <a:rPr lang="en-US"/>
              <a:t>Annual Training</a:t>
            </a:r>
            <a:endParaRPr lang="en-US" dirty="0"/>
          </a:p>
        </p:txBody>
      </p:sp>
      <p:sp>
        <p:nvSpPr>
          <p:cNvPr id="6" name="Slide Number Placeholder 5">
            <a:extLst>
              <a:ext uri="{FF2B5EF4-FFF2-40B4-BE49-F238E27FC236}">
                <a16:creationId xmlns:a16="http://schemas.microsoft.com/office/drawing/2014/main" id="{DE05438C-A504-4B7D-967C-2685805BE66E}"/>
              </a:ext>
            </a:extLst>
          </p:cNvPr>
          <p:cNvSpPr>
            <a:spLocks noGrp="1"/>
          </p:cNvSpPr>
          <p:nvPr>
            <p:ph type="sldNum" sz="quarter" idx="12"/>
          </p:nvPr>
        </p:nvSpPr>
        <p:spPr/>
        <p:txBody>
          <a:bodyPr/>
          <a:lstStyle/>
          <a:p>
            <a:fld id="{4A89A1A0-A13C-48C1-A210-676ED3C69C01}" type="slidenum">
              <a:rPr lang="en-US" smtClean="0"/>
              <a:t>‹#›</a:t>
            </a:fld>
            <a:endParaRPr lang="en-US" dirty="0"/>
          </a:p>
        </p:txBody>
      </p:sp>
    </p:spTree>
    <p:extLst>
      <p:ext uri="{BB962C8B-B14F-4D97-AF65-F5344CB8AC3E}">
        <p14:creationId xmlns:p14="http://schemas.microsoft.com/office/powerpoint/2010/main" val="752128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December 2024</a:t>
            </a:r>
            <a:endParaRPr lang="en-US" dirty="0"/>
          </a:p>
        </p:txBody>
      </p:sp>
      <p:sp>
        <p:nvSpPr>
          <p:cNvPr id="5" name="Footer Placeholder 4"/>
          <p:cNvSpPr>
            <a:spLocks noGrp="1"/>
          </p:cNvSpPr>
          <p:nvPr>
            <p:ph type="ftr" sz="quarter" idx="11"/>
          </p:nvPr>
        </p:nvSpPr>
        <p:spPr/>
        <p:txBody>
          <a:bodyPr/>
          <a:lstStyle/>
          <a:p>
            <a:r>
              <a:rPr lang="en-US"/>
              <a:t>Annual Training</a:t>
            </a:r>
            <a:endParaRPr lang="en-US" dirty="0"/>
          </a:p>
        </p:txBody>
      </p:sp>
      <p:sp>
        <p:nvSpPr>
          <p:cNvPr id="6" name="Slide Number Placeholder 5"/>
          <p:cNvSpPr>
            <a:spLocks noGrp="1"/>
          </p:cNvSpPr>
          <p:nvPr>
            <p:ph type="sldNum" sz="quarter" idx="12"/>
          </p:nvPr>
        </p:nvSpPr>
        <p:spPr/>
        <p:txBody>
          <a:bodyPr/>
          <a:lstStyle/>
          <a:p>
            <a:fld id="{556DD6AA-E689-463F-A975-02F25735A162}" type="slidenum">
              <a:rPr lang="en-US" smtClean="0"/>
              <a:t>‹#›</a:t>
            </a:fld>
            <a:endParaRPr lang="en-US" dirty="0"/>
          </a:p>
        </p:txBody>
      </p:sp>
    </p:spTree>
    <p:extLst>
      <p:ext uri="{BB962C8B-B14F-4D97-AF65-F5344CB8AC3E}">
        <p14:creationId xmlns:p14="http://schemas.microsoft.com/office/powerpoint/2010/main" val="3759139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December 2024</a:t>
            </a:r>
            <a:endParaRPr lang="en-US" dirty="0"/>
          </a:p>
        </p:txBody>
      </p:sp>
      <p:sp>
        <p:nvSpPr>
          <p:cNvPr id="5" name="Footer Placeholder 4"/>
          <p:cNvSpPr>
            <a:spLocks noGrp="1"/>
          </p:cNvSpPr>
          <p:nvPr>
            <p:ph type="ftr" sz="quarter" idx="11"/>
          </p:nvPr>
        </p:nvSpPr>
        <p:spPr/>
        <p:txBody>
          <a:bodyPr/>
          <a:lstStyle/>
          <a:p>
            <a:r>
              <a:rPr lang="en-US"/>
              <a:t>Annual Training</a:t>
            </a:r>
            <a:endParaRPr lang="en-US" dirty="0"/>
          </a:p>
        </p:txBody>
      </p:sp>
      <p:sp>
        <p:nvSpPr>
          <p:cNvPr id="6" name="Slide Number Placeholder 5"/>
          <p:cNvSpPr>
            <a:spLocks noGrp="1"/>
          </p:cNvSpPr>
          <p:nvPr>
            <p:ph type="sldNum" sz="quarter" idx="12"/>
          </p:nvPr>
        </p:nvSpPr>
        <p:spPr/>
        <p:txBody>
          <a:bodyPr/>
          <a:lstStyle/>
          <a:p>
            <a:fld id="{556DD6AA-E689-463F-A975-02F25735A162}" type="slidenum">
              <a:rPr lang="en-US" smtClean="0"/>
              <a:t>‹#›</a:t>
            </a:fld>
            <a:endParaRPr lang="en-US" dirty="0"/>
          </a:p>
        </p:txBody>
      </p:sp>
    </p:spTree>
    <p:extLst>
      <p:ext uri="{BB962C8B-B14F-4D97-AF65-F5344CB8AC3E}">
        <p14:creationId xmlns:p14="http://schemas.microsoft.com/office/powerpoint/2010/main" val="3466920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December 2024</a:t>
            </a:r>
            <a:endParaRPr lang="en-US" dirty="0"/>
          </a:p>
        </p:txBody>
      </p:sp>
      <p:sp>
        <p:nvSpPr>
          <p:cNvPr id="5" name="Footer Placeholder 4"/>
          <p:cNvSpPr>
            <a:spLocks noGrp="1"/>
          </p:cNvSpPr>
          <p:nvPr>
            <p:ph type="ftr" sz="quarter" idx="11"/>
          </p:nvPr>
        </p:nvSpPr>
        <p:spPr/>
        <p:txBody>
          <a:bodyPr/>
          <a:lstStyle/>
          <a:p>
            <a:r>
              <a:rPr lang="en-US"/>
              <a:t>Annual Training</a:t>
            </a:r>
            <a:endParaRPr lang="en-US" dirty="0"/>
          </a:p>
        </p:txBody>
      </p:sp>
      <p:sp>
        <p:nvSpPr>
          <p:cNvPr id="6" name="Slide Number Placeholder 5"/>
          <p:cNvSpPr>
            <a:spLocks noGrp="1"/>
          </p:cNvSpPr>
          <p:nvPr>
            <p:ph type="sldNum" sz="quarter" idx="12"/>
          </p:nvPr>
        </p:nvSpPr>
        <p:spPr/>
        <p:txBody>
          <a:bodyPr/>
          <a:lstStyle/>
          <a:p>
            <a:fld id="{556DD6AA-E689-463F-A975-02F25735A162}" type="slidenum">
              <a:rPr lang="en-US" smtClean="0"/>
              <a:t>‹#›</a:t>
            </a:fld>
            <a:endParaRPr lang="en-US" dirty="0"/>
          </a:p>
        </p:txBody>
      </p:sp>
    </p:spTree>
    <p:extLst>
      <p:ext uri="{BB962C8B-B14F-4D97-AF65-F5344CB8AC3E}">
        <p14:creationId xmlns:p14="http://schemas.microsoft.com/office/powerpoint/2010/main" val="816301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December 2024</a:t>
            </a:r>
            <a:endParaRPr lang="en-US" dirty="0"/>
          </a:p>
        </p:txBody>
      </p:sp>
      <p:sp>
        <p:nvSpPr>
          <p:cNvPr id="6" name="Footer Placeholder 5"/>
          <p:cNvSpPr>
            <a:spLocks noGrp="1"/>
          </p:cNvSpPr>
          <p:nvPr>
            <p:ph type="ftr" sz="quarter" idx="11"/>
          </p:nvPr>
        </p:nvSpPr>
        <p:spPr/>
        <p:txBody>
          <a:bodyPr/>
          <a:lstStyle/>
          <a:p>
            <a:r>
              <a:rPr lang="en-US"/>
              <a:t>Annual Training</a:t>
            </a:r>
            <a:endParaRPr lang="en-US" dirty="0"/>
          </a:p>
        </p:txBody>
      </p:sp>
      <p:sp>
        <p:nvSpPr>
          <p:cNvPr id="7" name="Slide Number Placeholder 6"/>
          <p:cNvSpPr>
            <a:spLocks noGrp="1"/>
          </p:cNvSpPr>
          <p:nvPr>
            <p:ph type="sldNum" sz="quarter" idx="12"/>
          </p:nvPr>
        </p:nvSpPr>
        <p:spPr/>
        <p:txBody>
          <a:bodyPr/>
          <a:lstStyle/>
          <a:p>
            <a:fld id="{556DD6AA-E689-463F-A975-02F25735A162}" type="slidenum">
              <a:rPr lang="en-US" smtClean="0"/>
              <a:t>‹#›</a:t>
            </a:fld>
            <a:endParaRPr lang="en-US" dirty="0"/>
          </a:p>
        </p:txBody>
      </p:sp>
    </p:spTree>
    <p:extLst>
      <p:ext uri="{BB962C8B-B14F-4D97-AF65-F5344CB8AC3E}">
        <p14:creationId xmlns:p14="http://schemas.microsoft.com/office/powerpoint/2010/main" val="31858661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December 2024</a:t>
            </a:r>
            <a:endParaRPr lang="en-US" dirty="0"/>
          </a:p>
        </p:txBody>
      </p:sp>
      <p:sp>
        <p:nvSpPr>
          <p:cNvPr id="8" name="Footer Placeholder 7"/>
          <p:cNvSpPr>
            <a:spLocks noGrp="1"/>
          </p:cNvSpPr>
          <p:nvPr>
            <p:ph type="ftr" sz="quarter" idx="11"/>
          </p:nvPr>
        </p:nvSpPr>
        <p:spPr/>
        <p:txBody>
          <a:bodyPr/>
          <a:lstStyle/>
          <a:p>
            <a:r>
              <a:rPr lang="en-US"/>
              <a:t>Annual Training</a:t>
            </a:r>
            <a:endParaRPr lang="en-US" dirty="0"/>
          </a:p>
        </p:txBody>
      </p:sp>
      <p:sp>
        <p:nvSpPr>
          <p:cNvPr id="9" name="Slide Number Placeholder 8"/>
          <p:cNvSpPr>
            <a:spLocks noGrp="1"/>
          </p:cNvSpPr>
          <p:nvPr>
            <p:ph type="sldNum" sz="quarter" idx="12"/>
          </p:nvPr>
        </p:nvSpPr>
        <p:spPr/>
        <p:txBody>
          <a:bodyPr/>
          <a:lstStyle/>
          <a:p>
            <a:fld id="{556DD6AA-E689-463F-A975-02F25735A162}" type="slidenum">
              <a:rPr lang="en-US" smtClean="0"/>
              <a:t>‹#›</a:t>
            </a:fld>
            <a:endParaRPr lang="en-US" dirty="0"/>
          </a:p>
        </p:txBody>
      </p:sp>
    </p:spTree>
    <p:extLst>
      <p:ext uri="{BB962C8B-B14F-4D97-AF65-F5344CB8AC3E}">
        <p14:creationId xmlns:p14="http://schemas.microsoft.com/office/powerpoint/2010/main" val="9430005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December 2024</a:t>
            </a:r>
            <a:endParaRPr lang="en-US" dirty="0"/>
          </a:p>
        </p:txBody>
      </p:sp>
      <p:sp>
        <p:nvSpPr>
          <p:cNvPr id="4" name="Footer Placeholder 3"/>
          <p:cNvSpPr>
            <a:spLocks noGrp="1"/>
          </p:cNvSpPr>
          <p:nvPr>
            <p:ph type="ftr" sz="quarter" idx="11"/>
          </p:nvPr>
        </p:nvSpPr>
        <p:spPr/>
        <p:txBody>
          <a:bodyPr/>
          <a:lstStyle/>
          <a:p>
            <a:r>
              <a:rPr lang="en-US"/>
              <a:t>Annual Training</a:t>
            </a:r>
            <a:endParaRPr lang="en-US" dirty="0"/>
          </a:p>
        </p:txBody>
      </p:sp>
      <p:sp>
        <p:nvSpPr>
          <p:cNvPr id="5" name="Slide Number Placeholder 4"/>
          <p:cNvSpPr>
            <a:spLocks noGrp="1"/>
          </p:cNvSpPr>
          <p:nvPr>
            <p:ph type="sldNum" sz="quarter" idx="12"/>
          </p:nvPr>
        </p:nvSpPr>
        <p:spPr/>
        <p:txBody>
          <a:bodyPr/>
          <a:lstStyle/>
          <a:p>
            <a:fld id="{556DD6AA-E689-463F-A975-02F25735A162}" type="slidenum">
              <a:rPr lang="en-US" smtClean="0"/>
              <a:t>‹#›</a:t>
            </a:fld>
            <a:endParaRPr lang="en-US" dirty="0"/>
          </a:p>
        </p:txBody>
      </p:sp>
    </p:spTree>
    <p:extLst>
      <p:ext uri="{BB962C8B-B14F-4D97-AF65-F5344CB8AC3E}">
        <p14:creationId xmlns:p14="http://schemas.microsoft.com/office/powerpoint/2010/main" val="36172118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December 2024</a:t>
            </a:r>
            <a:endParaRPr lang="en-US" dirty="0"/>
          </a:p>
        </p:txBody>
      </p:sp>
      <p:sp>
        <p:nvSpPr>
          <p:cNvPr id="3" name="Footer Placeholder 2"/>
          <p:cNvSpPr>
            <a:spLocks noGrp="1"/>
          </p:cNvSpPr>
          <p:nvPr>
            <p:ph type="ftr" sz="quarter" idx="11"/>
          </p:nvPr>
        </p:nvSpPr>
        <p:spPr/>
        <p:txBody>
          <a:bodyPr/>
          <a:lstStyle/>
          <a:p>
            <a:r>
              <a:rPr lang="en-US"/>
              <a:t>Annual Training</a:t>
            </a:r>
            <a:endParaRPr lang="en-US" dirty="0"/>
          </a:p>
        </p:txBody>
      </p:sp>
      <p:sp>
        <p:nvSpPr>
          <p:cNvPr id="4" name="Slide Number Placeholder 3"/>
          <p:cNvSpPr>
            <a:spLocks noGrp="1"/>
          </p:cNvSpPr>
          <p:nvPr>
            <p:ph type="sldNum" sz="quarter" idx="12"/>
          </p:nvPr>
        </p:nvSpPr>
        <p:spPr/>
        <p:txBody>
          <a:bodyPr/>
          <a:lstStyle/>
          <a:p>
            <a:fld id="{556DD6AA-E689-463F-A975-02F25735A162}" type="slidenum">
              <a:rPr lang="en-US" smtClean="0"/>
              <a:t>‹#›</a:t>
            </a:fld>
            <a:endParaRPr lang="en-US" dirty="0"/>
          </a:p>
        </p:txBody>
      </p:sp>
    </p:spTree>
    <p:extLst>
      <p:ext uri="{BB962C8B-B14F-4D97-AF65-F5344CB8AC3E}">
        <p14:creationId xmlns:p14="http://schemas.microsoft.com/office/powerpoint/2010/main" val="41683803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December 2024</a:t>
            </a:r>
            <a:endParaRPr lang="en-US" dirty="0"/>
          </a:p>
        </p:txBody>
      </p:sp>
      <p:sp>
        <p:nvSpPr>
          <p:cNvPr id="6" name="Footer Placeholder 5"/>
          <p:cNvSpPr>
            <a:spLocks noGrp="1"/>
          </p:cNvSpPr>
          <p:nvPr>
            <p:ph type="ftr" sz="quarter" idx="11"/>
          </p:nvPr>
        </p:nvSpPr>
        <p:spPr/>
        <p:txBody>
          <a:bodyPr/>
          <a:lstStyle/>
          <a:p>
            <a:r>
              <a:rPr lang="en-US"/>
              <a:t>Annual Training</a:t>
            </a:r>
            <a:endParaRPr lang="en-US" dirty="0"/>
          </a:p>
        </p:txBody>
      </p:sp>
      <p:sp>
        <p:nvSpPr>
          <p:cNvPr id="7" name="Slide Number Placeholder 6"/>
          <p:cNvSpPr>
            <a:spLocks noGrp="1"/>
          </p:cNvSpPr>
          <p:nvPr>
            <p:ph type="sldNum" sz="quarter" idx="12"/>
          </p:nvPr>
        </p:nvSpPr>
        <p:spPr/>
        <p:txBody>
          <a:bodyPr/>
          <a:lstStyle/>
          <a:p>
            <a:fld id="{556DD6AA-E689-463F-A975-02F25735A162}" type="slidenum">
              <a:rPr lang="en-US" smtClean="0"/>
              <a:t>‹#›</a:t>
            </a:fld>
            <a:endParaRPr lang="en-US" dirty="0"/>
          </a:p>
        </p:txBody>
      </p:sp>
    </p:spTree>
    <p:extLst>
      <p:ext uri="{BB962C8B-B14F-4D97-AF65-F5344CB8AC3E}">
        <p14:creationId xmlns:p14="http://schemas.microsoft.com/office/powerpoint/2010/main" val="1811709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439C0-F15D-4CAC-A3F2-08AEB1BB06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EB2DAB-CB9B-416D-9ECF-E62832125B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6F08C4-2705-4D82-8193-89898E387D5A}"/>
              </a:ext>
            </a:extLst>
          </p:cNvPr>
          <p:cNvSpPr>
            <a:spLocks noGrp="1"/>
          </p:cNvSpPr>
          <p:nvPr>
            <p:ph type="dt" sz="half" idx="10"/>
          </p:nvPr>
        </p:nvSpPr>
        <p:spPr/>
        <p:txBody>
          <a:bodyPr/>
          <a:lstStyle/>
          <a:p>
            <a:r>
              <a:rPr lang="en-US"/>
              <a:t>December 2024</a:t>
            </a:r>
            <a:endParaRPr lang="en-US" dirty="0"/>
          </a:p>
        </p:txBody>
      </p:sp>
      <p:sp>
        <p:nvSpPr>
          <p:cNvPr id="5" name="Footer Placeholder 4">
            <a:extLst>
              <a:ext uri="{FF2B5EF4-FFF2-40B4-BE49-F238E27FC236}">
                <a16:creationId xmlns:a16="http://schemas.microsoft.com/office/drawing/2014/main" id="{6561EFF7-AF75-4A36-A7F7-A3E50E215BDE}"/>
              </a:ext>
            </a:extLst>
          </p:cNvPr>
          <p:cNvSpPr>
            <a:spLocks noGrp="1"/>
          </p:cNvSpPr>
          <p:nvPr>
            <p:ph type="ftr" sz="quarter" idx="11"/>
          </p:nvPr>
        </p:nvSpPr>
        <p:spPr/>
        <p:txBody>
          <a:bodyPr/>
          <a:lstStyle/>
          <a:p>
            <a:r>
              <a:rPr lang="en-US"/>
              <a:t>Annual Training</a:t>
            </a:r>
            <a:endParaRPr lang="en-US" dirty="0"/>
          </a:p>
        </p:txBody>
      </p:sp>
      <p:sp>
        <p:nvSpPr>
          <p:cNvPr id="6" name="Slide Number Placeholder 5">
            <a:extLst>
              <a:ext uri="{FF2B5EF4-FFF2-40B4-BE49-F238E27FC236}">
                <a16:creationId xmlns:a16="http://schemas.microsoft.com/office/drawing/2014/main" id="{7CE8ACBA-D3A0-404B-ADB1-76F5228166F9}"/>
              </a:ext>
            </a:extLst>
          </p:cNvPr>
          <p:cNvSpPr>
            <a:spLocks noGrp="1"/>
          </p:cNvSpPr>
          <p:nvPr>
            <p:ph type="sldNum" sz="quarter" idx="12"/>
          </p:nvPr>
        </p:nvSpPr>
        <p:spPr/>
        <p:txBody>
          <a:bodyPr/>
          <a:lstStyle/>
          <a:p>
            <a:fld id="{4A89A1A0-A13C-48C1-A210-676ED3C69C01}" type="slidenum">
              <a:rPr lang="en-US" smtClean="0"/>
              <a:t>‹#›</a:t>
            </a:fld>
            <a:endParaRPr lang="en-US" dirty="0"/>
          </a:p>
        </p:txBody>
      </p:sp>
    </p:spTree>
    <p:extLst>
      <p:ext uri="{BB962C8B-B14F-4D97-AF65-F5344CB8AC3E}">
        <p14:creationId xmlns:p14="http://schemas.microsoft.com/office/powerpoint/2010/main" val="428070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December 2024</a:t>
            </a:r>
            <a:endParaRPr lang="en-US" dirty="0"/>
          </a:p>
        </p:txBody>
      </p:sp>
      <p:sp>
        <p:nvSpPr>
          <p:cNvPr id="6" name="Footer Placeholder 5"/>
          <p:cNvSpPr>
            <a:spLocks noGrp="1"/>
          </p:cNvSpPr>
          <p:nvPr>
            <p:ph type="ftr" sz="quarter" idx="11"/>
          </p:nvPr>
        </p:nvSpPr>
        <p:spPr/>
        <p:txBody>
          <a:bodyPr/>
          <a:lstStyle/>
          <a:p>
            <a:r>
              <a:rPr lang="en-US"/>
              <a:t>Annual Training</a:t>
            </a:r>
            <a:endParaRPr lang="en-US" dirty="0"/>
          </a:p>
        </p:txBody>
      </p:sp>
      <p:sp>
        <p:nvSpPr>
          <p:cNvPr id="7" name="Slide Number Placeholder 6"/>
          <p:cNvSpPr>
            <a:spLocks noGrp="1"/>
          </p:cNvSpPr>
          <p:nvPr>
            <p:ph type="sldNum" sz="quarter" idx="12"/>
          </p:nvPr>
        </p:nvSpPr>
        <p:spPr/>
        <p:txBody>
          <a:bodyPr/>
          <a:lstStyle/>
          <a:p>
            <a:fld id="{556DD6AA-E689-463F-A975-02F25735A162}" type="slidenum">
              <a:rPr lang="en-US" smtClean="0"/>
              <a:t>‹#›</a:t>
            </a:fld>
            <a:endParaRPr lang="en-US" dirty="0"/>
          </a:p>
        </p:txBody>
      </p:sp>
    </p:spTree>
    <p:extLst>
      <p:ext uri="{BB962C8B-B14F-4D97-AF65-F5344CB8AC3E}">
        <p14:creationId xmlns:p14="http://schemas.microsoft.com/office/powerpoint/2010/main" val="35651485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December 2024</a:t>
            </a:r>
            <a:endParaRPr lang="en-US" dirty="0"/>
          </a:p>
        </p:txBody>
      </p:sp>
      <p:sp>
        <p:nvSpPr>
          <p:cNvPr id="5" name="Footer Placeholder 4"/>
          <p:cNvSpPr>
            <a:spLocks noGrp="1"/>
          </p:cNvSpPr>
          <p:nvPr>
            <p:ph type="ftr" sz="quarter" idx="11"/>
          </p:nvPr>
        </p:nvSpPr>
        <p:spPr/>
        <p:txBody>
          <a:bodyPr/>
          <a:lstStyle/>
          <a:p>
            <a:r>
              <a:rPr lang="en-US"/>
              <a:t>Annual Training</a:t>
            </a:r>
            <a:endParaRPr lang="en-US" dirty="0"/>
          </a:p>
        </p:txBody>
      </p:sp>
      <p:sp>
        <p:nvSpPr>
          <p:cNvPr id="6" name="Slide Number Placeholder 5"/>
          <p:cNvSpPr>
            <a:spLocks noGrp="1"/>
          </p:cNvSpPr>
          <p:nvPr>
            <p:ph type="sldNum" sz="quarter" idx="12"/>
          </p:nvPr>
        </p:nvSpPr>
        <p:spPr/>
        <p:txBody>
          <a:bodyPr/>
          <a:lstStyle/>
          <a:p>
            <a:fld id="{556DD6AA-E689-463F-A975-02F25735A162}" type="slidenum">
              <a:rPr lang="en-US" smtClean="0"/>
              <a:t>‹#›</a:t>
            </a:fld>
            <a:endParaRPr lang="en-US" dirty="0"/>
          </a:p>
        </p:txBody>
      </p:sp>
    </p:spTree>
    <p:extLst>
      <p:ext uri="{BB962C8B-B14F-4D97-AF65-F5344CB8AC3E}">
        <p14:creationId xmlns:p14="http://schemas.microsoft.com/office/powerpoint/2010/main" val="5335935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December 2024</a:t>
            </a:r>
            <a:endParaRPr lang="en-US" dirty="0"/>
          </a:p>
        </p:txBody>
      </p:sp>
      <p:sp>
        <p:nvSpPr>
          <p:cNvPr id="5" name="Footer Placeholder 4"/>
          <p:cNvSpPr>
            <a:spLocks noGrp="1"/>
          </p:cNvSpPr>
          <p:nvPr>
            <p:ph type="ftr" sz="quarter" idx="11"/>
          </p:nvPr>
        </p:nvSpPr>
        <p:spPr/>
        <p:txBody>
          <a:bodyPr/>
          <a:lstStyle/>
          <a:p>
            <a:r>
              <a:rPr lang="en-US"/>
              <a:t>Annual Training</a:t>
            </a:r>
            <a:endParaRPr lang="en-US" dirty="0"/>
          </a:p>
        </p:txBody>
      </p:sp>
      <p:sp>
        <p:nvSpPr>
          <p:cNvPr id="6" name="Slide Number Placeholder 5"/>
          <p:cNvSpPr>
            <a:spLocks noGrp="1"/>
          </p:cNvSpPr>
          <p:nvPr>
            <p:ph type="sldNum" sz="quarter" idx="12"/>
          </p:nvPr>
        </p:nvSpPr>
        <p:spPr/>
        <p:txBody>
          <a:bodyPr/>
          <a:lstStyle/>
          <a:p>
            <a:fld id="{556DD6AA-E689-463F-A975-02F25735A162}" type="slidenum">
              <a:rPr lang="en-US" smtClean="0"/>
              <a:t>‹#›</a:t>
            </a:fld>
            <a:endParaRPr lang="en-US" dirty="0"/>
          </a:p>
        </p:txBody>
      </p:sp>
    </p:spTree>
    <p:extLst>
      <p:ext uri="{BB962C8B-B14F-4D97-AF65-F5344CB8AC3E}">
        <p14:creationId xmlns:p14="http://schemas.microsoft.com/office/powerpoint/2010/main" val="581245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77E8F-7FC8-4230-AB59-3E853E036F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4BDEEB1-BBC7-435C-9F82-51E1DB1980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4635D65-8110-47F1-B482-0A816C8E4A25}"/>
              </a:ext>
            </a:extLst>
          </p:cNvPr>
          <p:cNvSpPr>
            <a:spLocks noGrp="1"/>
          </p:cNvSpPr>
          <p:nvPr>
            <p:ph type="dt" sz="half" idx="10"/>
          </p:nvPr>
        </p:nvSpPr>
        <p:spPr/>
        <p:txBody>
          <a:bodyPr/>
          <a:lstStyle/>
          <a:p>
            <a:r>
              <a:rPr lang="en-US"/>
              <a:t>December 2024</a:t>
            </a:r>
            <a:endParaRPr lang="en-US" dirty="0"/>
          </a:p>
        </p:txBody>
      </p:sp>
      <p:sp>
        <p:nvSpPr>
          <p:cNvPr id="5" name="Footer Placeholder 4">
            <a:extLst>
              <a:ext uri="{FF2B5EF4-FFF2-40B4-BE49-F238E27FC236}">
                <a16:creationId xmlns:a16="http://schemas.microsoft.com/office/drawing/2014/main" id="{89DBBDC0-ACB5-4481-A9FD-4C0499566C67}"/>
              </a:ext>
            </a:extLst>
          </p:cNvPr>
          <p:cNvSpPr>
            <a:spLocks noGrp="1"/>
          </p:cNvSpPr>
          <p:nvPr>
            <p:ph type="ftr" sz="quarter" idx="11"/>
          </p:nvPr>
        </p:nvSpPr>
        <p:spPr/>
        <p:txBody>
          <a:bodyPr/>
          <a:lstStyle/>
          <a:p>
            <a:r>
              <a:rPr lang="en-US"/>
              <a:t>Annual Training</a:t>
            </a:r>
            <a:endParaRPr lang="en-US" dirty="0"/>
          </a:p>
        </p:txBody>
      </p:sp>
      <p:sp>
        <p:nvSpPr>
          <p:cNvPr id="6" name="Slide Number Placeholder 5">
            <a:extLst>
              <a:ext uri="{FF2B5EF4-FFF2-40B4-BE49-F238E27FC236}">
                <a16:creationId xmlns:a16="http://schemas.microsoft.com/office/drawing/2014/main" id="{F3033DFD-855B-47D1-97F1-B9C81E3DD67E}"/>
              </a:ext>
            </a:extLst>
          </p:cNvPr>
          <p:cNvSpPr>
            <a:spLocks noGrp="1"/>
          </p:cNvSpPr>
          <p:nvPr>
            <p:ph type="sldNum" sz="quarter" idx="12"/>
          </p:nvPr>
        </p:nvSpPr>
        <p:spPr/>
        <p:txBody>
          <a:bodyPr/>
          <a:lstStyle/>
          <a:p>
            <a:fld id="{4A89A1A0-A13C-48C1-A210-676ED3C69C01}" type="slidenum">
              <a:rPr lang="en-US" smtClean="0"/>
              <a:t>‹#›</a:t>
            </a:fld>
            <a:endParaRPr lang="en-US" dirty="0"/>
          </a:p>
        </p:txBody>
      </p:sp>
    </p:spTree>
    <p:extLst>
      <p:ext uri="{BB962C8B-B14F-4D97-AF65-F5344CB8AC3E}">
        <p14:creationId xmlns:p14="http://schemas.microsoft.com/office/powerpoint/2010/main" val="3709314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4C721-731E-4EFA-819D-26014EBBB7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68A27E-5A93-4E4C-8E5F-4A4FC567BE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76E77A-326E-471B-84A3-5B50D911DE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BC26A86-792B-42BC-B666-63AB968175EA}"/>
              </a:ext>
            </a:extLst>
          </p:cNvPr>
          <p:cNvSpPr>
            <a:spLocks noGrp="1"/>
          </p:cNvSpPr>
          <p:nvPr>
            <p:ph type="dt" sz="half" idx="10"/>
          </p:nvPr>
        </p:nvSpPr>
        <p:spPr/>
        <p:txBody>
          <a:bodyPr/>
          <a:lstStyle/>
          <a:p>
            <a:r>
              <a:rPr lang="en-US"/>
              <a:t>December 2024</a:t>
            </a:r>
            <a:endParaRPr lang="en-US" dirty="0"/>
          </a:p>
        </p:txBody>
      </p:sp>
      <p:sp>
        <p:nvSpPr>
          <p:cNvPr id="6" name="Footer Placeholder 5">
            <a:extLst>
              <a:ext uri="{FF2B5EF4-FFF2-40B4-BE49-F238E27FC236}">
                <a16:creationId xmlns:a16="http://schemas.microsoft.com/office/drawing/2014/main" id="{B476BFA3-ACD5-404D-ADF4-FABB59A1083A}"/>
              </a:ext>
            </a:extLst>
          </p:cNvPr>
          <p:cNvSpPr>
            <a:spLocks noGrp="1"/>
          </p:cNvSpPr>
          <p:nvPr>
            <p:ph type="ftr" sz="quarter" idx="11"/>
          </p:nvPr>
        </p:nvSpPr>
        <p:spPr/>
        <p:txBody>
          <a:bodyPr/>
          <a:lstStyle/>
          <a:p>
            <a:r>
              <a:rPr lang="en-US"/>
              <a:t>Annual Training</a:t>
            </a:r>
            <a:endParaRPr lang="en-US" dirty="0"/>
          </a:p>
        </p:txBody>
      </p:sp>
      <p:sp>
        <p:nvSpPr>
          <p:cNvPr id="7" name="Slide Number Placeholder 6">
            <a:extLst>
              <a:ext uri="{FF2B5EF4-FFF2-40B4-BE49-F238E27FC236}">
                <a16:creationId xmlns:a16="http://schemas.microsoft.com/office/drawing/2014/main" id="{77554E3A-AEB0-4E82-9556-75FA2761E26B}"/>
              </a:ext>
            </a:extLst>
          </p:cNvPr>
          <p:cNvSpPr>
            <a:spLocks noGrp="1"/>
          </p:cNvSpPr>
          <p:nvPr>
            <p:ph type="sldNum" sz="quarter" idx="12"/>
          </p:nvPr>
        </p:nvSpPr>
        <p:spPr/>
        <p:txBody>
          <a:bodyPr/>
          <a:lstStyle/>
          <a:p>
            <a:fld id="{4A89A1A0-A13C-48C1-A210-676ED3C69C01}" type="slidenum">
              <a:rPr lang="en-US" smtClean="0"/>
              <a:t>‹#›</a:t>
            </a:fld>
            <a:endParaRPr lang="en-US" dirty="0"/>
          </a:p>
        </p:txBody>
      </p:sp>
    </p:spTree>
    <p:extLst>
      <p:ext uri="{BB962C8B-B14F-4D97-AF65-F5344CB8AC3E}">
        <p14:creationId xmlns:p14="http://schemas.microsoft.com/office/powerpoint/2010/main" val="3235161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9E10E-ED23-4A27-AB8C-2DB9BAB859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96367AE-378D-4776-9F7A-AD2AF62A71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7DEE4EA-CFF2-47E2-AE06-86AD05F433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2FB6CAC-5773-4CA7-B9CA-8B75532573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0154E2-9B4F-4410-9AB9-2475F3DB442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5D0ECB1-58A1-4CFC-9900-9D109E89CEDB}"/>
              </a:ext>
            </a:extLst>
          </p:cNvPr>
          <p:cNvSpPr>
            <a:spLocks noGrp="1"/>
          </p:cNvSpPr>
          <p:nvPr>
            <p:ph type="dt" sz="half" idx="10"/>
          </p:nvPr>
        </p:nvSpPr>
        <p:spPr/>
        <p:txBody>
          <a:bodyPr/>
          <a:lstStyle/>
          <a:p>
            <a:r>
              <a:rPr lang="en-US"/>
              <a:t>December 2024</a:t>
            </a:r>
            <a:endParaRPr lang="en-US" dirty="0"/>
          </a:p>
        </p:txBody>
      </p:sp>
      <p:sp>
        <p:nvSpPr>
          <p:cNvPr id="8" name="Footer Placeholder 7">
            <a:extLst>
              <a:ext uri="{FF2B5EF4-FFF2-40B4-BE49-F238E27FC236}">
                <a16:creationId xmlns:a16="http://schemas.microsoft.com/office/drawing/2014/main" id="{90430925-8A3D-4CD4-AD86-D96E2F8D8161}"/>
              </a:ext>
            </a:extLst>
          </p:cNvPr>
          <p:cNvSpPr>
            <a:spLocks noGrp="1"/>
          </p:cNvSpPr>
          <p:nvPr>
            <p:ph type="ftr" sz="quarter" idx="11"/>
          </p:nvPr>
        </p:nvSpPr>
        <p:spPr/>
        <p:txBody>
          <a:bodyPr/>
          <a:lstStyle/>
          <a:p>
            <a:r>
              <a:rPr lang="en-US"/>
              <a:t>Annual Training</a:t>
            </a:r>
            <a:endParaRPr lang="en-US" dirty="0"/>
          </a:p>
        </p:txBody>
      </p:sp>
      <p:sp>
        <p:nvSpPr>
          <p:cNvPr id="9" name="Slide Number Placeholder 8">
            <a:extLst>
              <a:ext uri="{FF2B5EF4-FFF2-40B4-BE49-F238E27FC236}">
                <a16:creationId xmlns:a16="http://schemas.microsoft.com/office/drawing/2014/main" id="{7C086C14-C8EA-42C0-BFAF-08C2E372A735}"/>
              </a:ext>
            </a:extLst>
          </p:cNvPr>
          <p:cNvSpPr>
            <a:spLocks noGrp="1"/>
          </p:cNvSpPr>
          <p:nvPr>
            <p:ph type="sldNum" sz="quarter" idx="12"/>
          </p:nvPr>
        </p:nvSpPr>
        <p:spPr/>
        <p:txBody>
          <a:bodyPr/>
          <a:lstStyle/>
          <a:p>
            <a:fld id="{4A89A1A0-A13C-48C1-A210-676ED3C69C01}" type="slidenum">
              <a:rPr lang="en-US" smtClean="0"/>
              <a:t>‹#›</a:t>
            </a:fld>
            <a:endParaRPr lang="en-US" dirty="0"/>
          </a:p>
        </p:txBody>
      </p:sp>
    </p:spTree>
    <p:extLst>
      <p:ext uri="{BB962C8B-B14F-4D97-AF65-F5344CB8AC3E}">
        <p14:creationId xmlns:p14="http://schemas.microsoft.com/office/powerpoint/2010/main" val="2306404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E23E3-696E-4BB8-926B-C5EB28762E3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2C5F6EF-3904-4000-933E-C44F041D9BBE}"/>
              </a:ext>
            </a:extLst>
          </p:cNvPr>
          <p:cNvSpPr>
            <a:spLocks noGrp="1"/>
          </p:cNvSpPr>
          <p:nvPr>
            <p:ph type="dt" sz="half" idx="10"/>
          </p:nvPr>
        </p:nvSpPr>
        <p:spPr/>
        <p:txBody>
          <a:bodyPr/>
          <a:lstStyle/>
          <a:p>
            <a:r>
              <a:rPr lang="en-US"/>
              <a:t>December 2024</a:t>
            </a:r>
            <a:endParaRPr lang="en-US" dirty="0"/>
          </a:p>
        </p:txBody>
      </p:sp>
      <p:sp>
        <p:nvSpPr>
          <p:cNvPr id="4" name="Footer Placeholder 3">
            <a:extLst>
              <a:ext uri="{FF2B5EF4-FFF2-40B4-BE49-F238E27FC236}">
                <a16:creationId xmlns:a16="http://schemas.microsoft.com/office/drawing/2014/main" id="{C57E4A37-E5A4-4082-BBE1-48C27C7CA9AF}"/>
              </a:ext>
            </a:extLst>
          </p:cNvPr>
          <p:cNvSpPr>
            <a:spLocks noGrp="1"/>
          </p:cNvSpPr>
          <p:nvPr>
            <p:ph type="ftr" sz="quarter" idx="11"/>
          </p:nvPr>
        </p:nvSpPr>
        <p:spPr/>
        <p:txBody>
          <a:bodyPr/>
          <a:lstStyle/>
          <a:p>
            <a:r>
              <a:rPr lang="en-US"/>
              <a:t>Annual Training</a:t>
            </a:r>
            <a:endParaRPr lang="en-US" dirty="0"/>
          </a:p>
        </p:txBody>
      </p:sp>
      <p:sp>
        <p:nvSpPr>
          <p:cNvPr id="5" name="Slide Number Placeholder 4">
            <a:extLst>
              <a:ext uri="{FF2B5EF4-FFF2-40B4-BE49-F238E27FC236}">
                <a16:creationId xmlns:a16="http://schemas.microsoft.com/office/drawing/2014/main" id="{E9BA61B2-AE70-442E-B974-9F7D2B0706E3}"/>
              </a:ext>
            </a:extLst>
          </p:cNvPr>
          <p:cNvSpPr>
            <a:spLocks noGrp="1"/>
          </p:cNvSpPr>
          <p:nvPr>
            <p:ph type="sldNum" sz="quarter" idx="12"/>
          </p:nvPr>
        </p:nvSpPr>
        <p:spPr/>
        <p:txBody>
          <a:bodyPr/>
          <a:lstStyle/>
          <a:p>
            <a:fld id="{4A89A1A0-A13C-48C1-A210-676ED3C69C01}" type="slidenum">
              <a:rPr lang="en-US" smtClean="0"/>
              <a:t>‹#›</a:t>
            </a:fld>
            <a:endParaRPr lang="en-US" dirty="0"/>
          </a:p>
        </p:txBody>
      </p:sp>
    </p:spTree>
    <p:extLst>
      <p:ext uri="{BB962C8B-B14F-4D97-AF65-F5344CB8AC3E}">
        <p14:creationId xmlns:p14="http://schemas.microsoft.com/office/powerpoint/2010/main" val="138000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A10135-F804-46AC-8F3C-A7E626BA8E6B}"/>
              </a:ext>
            </a:extLst>
          </p:cNvPr>
          <p:cNvSpPr>
            <a:spLocks noGrp="1"/>
          </p:cNvSpPr>
          <p:nvPr>
            <p:ph type="dt" sz="half" idx="10"/>
          </p:nvPr>
        </p:nvSpPr>
        <p:spPr/>
        <p:txBody>
          <a:bodyPr/>
          <a:lstStyle/>
          <a:p>
            <a:r>
              <a:rPr lang="en-US"/>
              <a:t>December 2024</a:t>
            </a:r>
            <a:endParaRPr lang="en-US" dirty="0"/>
          </a:p>
        </p:txBody>
      </p:sp>
      <p:sp>
        <p:nvSpPr>
          <p:cNvPr id="3" name="Footer Placeholder 2">
            <a:extLst>
              <a:ext uri="{FF2B5EF4-FFF2-40B4-BE49-F238E27FC236}">
                <a16:creationId xmlns:a16="http://schemas.microsoft.com/office/drawing/2014/main" id="{5182312A-3F2F-4FFD-9695-3D4B7B0E2D60}"/>
              </a:ext>
            </a:extLst>
          </p:cNvPr>
          <p:cNvSpPr>
            <a:spLocks noGrp="1"/>
          </p:cNvSpPr>
          <p:nvPr>
            <p:ph type="ftr" sz="quarter" idx="11"/>
          </p:nvPr>
        </p:nvSpPr>
        <p:spPr/>
        <p:txBody>
          <a:bodyPr/>
          <a:lstStyle/>
          <a:p>
            <a:r>
              <a:rPr lang="en-US"/>
              <a:t>Annual Training</a:t>
            </a:r>
            <a:endParaRPr lang="en-US" dirty="0"/>
          </a:p>
        </p:txBody>
      </p:sp>
      <p:sp>
        <p:nvSpPr>
          <p:cNvPr id="4" name="Slide Number Placeholder 3">
            <a:extLst>
              <a:ext uri="{FF2B5EF4-FFF2-40B4-BE49-F238E27FC236}">
                <a16:creationId xmlns:a16="http://schemas.microsoft.com/office/drawing/2014/main" id="{BF9F99DB-1AA4-4684-A166-881ACA80B2C3}"/>
              </a:ext>
            </a:extLst>
          </p:cNvPr>
          <p:cNvSpPr>
            <a:spLocks noGrp="1"/>
          </p:cNvSpPr>
          <p:nvPr>
            <p:ph type="sldNum" sz="quarter" idx="12"/>
          </p:nvPr>
        </p:nvSpPr>
        <p:spPr/>
        <p:txBody>
          <a:bodyPr/>
          <a:lstStyle/>
          <a:p>
            <a:fld id="{4A89A1A0-A13C-48C1-A210-676ED3C69C01}" type="slidenum">
              <a:rPr lang="en-US" smtClean="0"/>
              <a:t>‹#›</a:t>
            </a:fld>
            <a:endParaRPr lang="en-US" dirty="0"/>
          </a:p>
        </p:txBody>
      </p:sp>
    </p:spTree>
    <p:extLst>
      <p:ext uri="{BB962C8B-B14F-4D97-AF65-F5344CB8AC3E}">
        <p14:creationId xmlns:p14="http://schemas.microsoft.com/office/powerpoint/2010/main" val="347121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CD6D8-A617-4F86-8994-9D0B637E89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CE636D-AA60-4993-B933-5639AD1663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701AD8-091F-46BF-8822-6B2F889C47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606173-1BD2-4B76-9174-ACD0F04D4D0D}"/>
              </a:ext>
            </a:extLst>
          </p:cNvPr>
          <p:cNvSpPr>
            <a:spLocks noGrp="1"/>
          </p:cNvSpPr>
          <p:nvPr>
            <p:ph type="dt" sz="half" idx="10"/>
          </p:nvPr>
        </p:nvSpPr>
        <p:spPr/>
        <p:txBody>
          <a:bodyPr/>
          <a:lstStyle/>
          <a:p>
            <a:r>
              <a:rPr lang="en-US"/>
              <a:t>December 2024</a:t>
            </a:r>
            <a:endParaRPr lang="en-US" dirty="0"/>
          </a:p>
        </p:txBody>
      </p:sp>
      <p:sp>
        <p:nvSpPr>
          <p:cNvPr id="6" name="Footer Placeholder 5">
            <a:extLst>
              <a:ext uri="{FF2B5EF4-FFF2-40B4-BE49-F238E27FC236}">
                <a16:creationId xmlns:a16="http://schemas.microsoft.com/office/drawing/2014/main" id="{E2AB42A5-850C-4E47-9E55-84632CFC032C}"/>
              </a:ext>
            </a:extLst>
          </p:cNvPr>
          <p:cNvSpPr>
            <a:spLocks noGrp="1"/>
          </p:cNvSpPr>
          <p:nvPr>
            <p:ph type="ftr" sz="quarter" idx="11"/>
          </p:nvPr>
        </p:nvSpPr>
        <p:spPr/>
        <p:txBody>
          <a:bodyPr/>
          <a:lstStyle/>
          <a:p>
            <a:r>
              <a:rPr lang="en-US"/>
              <a:t>Annual Training</a:t>
            </a:r>
            <a:endParaRPr lang="en-US" dirty="0"/>
          </a:p>
        </p:txBody>
      </p:sp>
      <p:sp>
        <p:nvSpPr>
          <p:cNvPr id="7" name="Slide Number Placeholder 6">
            <a:extLst>
              <a:ext uri="{FF2B5EF4-FFF2-40B4-BE49-F238E27FC236}">
                <a16:creationId xmlns:a16="http://schemas.microsoft.com/office/drawing/2014/main" id="{AD6D89CA-84A0-4040-A390-560736CD639A}"/>
              </a:ext>
            </a:extLst>
          </p:cNvPr>
          <p:cNvSpPr>
            <a:spLocks noGrp="1"/>
          </p:cNvSpPr>
          <p:nvPr>
            <p:ph type="sldNum" sz="quarter" idx="12"/>
          </p:nvPr>
        </p:nvSpPr>
        <p:spPr/>
        <p:txBody>
          <a:bodyPr/>
          <a:lstStyle/>
          <a:p>
            <a:fld id="{4A89A1A0-A13C-48C1-A210-676ED3C69C01}" type="slidenum">
              <a:rPr lang="en-US" smtClean="0"/>
              <a:t>‹#›</a:t>
            </a:fld>
            <a:endParaRPr lang="en-US" dirty="0"/>
          </a:p>
        </p:txBody>
      </p:sp>
    </p:spTree>
    <p:extLst>
      <p:ext uri="{BB962C8B-B14F-4D97-AF65-F5344CB8AC3E}">
        <p14:creationId xmlns:p14="http://schemas.microsoft.com/office/powerpoint/2010/main" val="584023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E13C4-3638-4EF7-91A1-0B4A62FD5C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F3F2E16-3017-432D-8274-D27890A272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6BC5DCA-3DEB-4E29-961D-662A24EE1D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A69F39-0221-4BF9-969A-E5F0B54D0031}"/>
              </a:ext>
            </a:extLst>
          </p:cNvPr>
          <p:cNvSpPr>
            <a:spLocks noGrp="1"/>
          </p:cNvSpPr>
          <p:nvPr>
            <p:ph type="dt" sz="half" idx="10"/>
          </p:nvPr>
        </p:nvSpPr>
        <p:spPr/>
        <p:txBody>
          <a:bodyPr/>
          <a:lstStyle/>
          <a:p>
            <a:r>
              <a:rPr lang="en-US"/>
              <a:t>December 2024</a:t>
            </a:r>
            <a:endParaRPr lang="en-US" dirty="0"/>
          </a:p>
        </p:txBody>
      </p:sp>
      <p:sp>
        <p:nvSpPr>
          <p:cNvPr id="6" name="Footer Placeholder 5">
            <a:extLst>
              <a:ext uri="{FF2B5EF4-FFF2-40B4-BE49-F238E27FC236}">
                <a16:creationId xmlns:a16="http://schemas.microsoft.com/office/drawing/2014/main" id="{3EA5CE99-9BB8-44BB-90CF-3B22757571F9}"/>
              </a:ext>
            </a:extLst>
          </p:cNvPr>
          <p:cNvSpPr>
            <a:spLocks noGrp="1"/>
          </p:cNvSpPr>
          <p:nvPr>
            <p:ph type="ftr" sz="quarter" idx="11"/>
          </p:nvPr>
        </p:nvSpPr>
        <p:spPr/>
        <p:txBody>
          <a:bodyPr/>
          <a:lstStyle/>
          <a:p>
            <a:r>
              <a:rPr lang="en-US"/>
              <a:t>Annual Training</a:t>
            </a:r>
            <a:endParaRPr lang="en-US" dirty="0"/>
          </a:p>
        </p:txBody>
      </p:sp>
      <p:sp>
        <p:nvSpPr>
          <p:cNvPr id="7" name="Slide Number Placeholder 6">
            <a:extLst>
              <a:ext uri="{FF2B5EF4-FFF2-40B4-BE49-F238E27FC236}">
                <a16:creationId xmlns:a16="http://schemas.microsoft.com/office/drawing/2014/main" id="{137FCC57-38A7-4462-A1F2-02E672D8AFF1}"/>
              </a:ext>
            </a:extLst>
          </p:cNvPr>
          <p:cNvSpPr>
            <a:spLocks noGrp="1"/>
          </p:cNvSpPr>
          <p:nvPr>
            <p:ph type="sldNum" sz="quarter" idx="12"/>
          </p:nvPr>
        </p:nvSpPr>
        <p:spPr/>
        <p:txBody>
          <a:bodyPr/>
          <a:lstStyle/>
          <a:p>
            <a:fld id="{4A89A1A0-A13C-48C1-A210-676ED3C69C01}" type="slidenum">
              <a:rPr lang="en-US" smtClean="0"/>
              <a:t>‹#›</a:t>
            </a:fld>
            <a:endParaRPr lang="en-US" dirty="0"/>
          </a:p>
        </p:txBody>
      </p:sp>
    </p:spTree>
    <p:extLst>
      <p:ext uri="{BB962C8B-B14F-4D97-AF65-F5344CB8AC3E}">
        <p14:creationId xmlns:p14="http://schemas.microsoft.com/office/powerpoint/2010/main" val="1298088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5B690B-DEEB-4BB4-A2F1-9668022215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936F9C-00CE-4386-A407-CF15E760DB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8FC61C-AD40-48F6-95C2-8FF0CC574E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December 2024</a:t>
            </a:r>
            <a:endParaRPr lang="en-US" dirty="0"/>
          </a:p>
        </p:txBody>
      </p:sp>
      <p:sp>
        <p:nvSpPr>
          <p:cNvPr id="5" name="Footer Placeholder 4">
            <a:extLst>
              <a:ext uri="{FF2B5EF4-FFF2-40B4-BE49-F238E27FC236}">
                <a16:creationId xmlns:a16="http://schemas.microsoft.com/office/drawing/2014/main" id="{DC4EF667-BE81-4C89-B683-838E1AB803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Annual Training</a:t>
            </a:r>
            <a:endParaRPr lang="en-US" dirty="0"/>
          </a:p>
        </p:txBody>
      </p:sp>
      <p:sp>
        <p:nvSpPr>
          <p:cNvPr id="6" name="Slide Number Placeholder 5">
            <a:extLst>
              <a:ext uri="{FF2B5EF4-FFF2-40B4-BE49-F238E27FC236}">
                <a16:creationId xmlns:a16="http://schemas.microsoft.com/office/drawing/2014/main" id="{15A8E7CF-52CA-4555-8DA3-6445FFA376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89A1A0-A13C-48C1-A210-676ED3C69C01}" type="slidenum">
              <a:rPr lang="en-US" smtClean="0"/>
              <a:t>‹#›</a:t>
            </a:fld>
            <a:endParaRPr lang="en-US" dirty="0"/>
          </a:p>
        </p:txBody>
      </p:sp>
    </p:spTree>
    <p:extLst>
      <p:ext uri="{BB962C8B-B14F-4D97-AF65-F5344CB8AC3E}">
        <p14:creationId xmlns:p14="http://schemas.microsoft.com/office/powerpoint/2010/main" val="707842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December 2024</a:t>
            </a:r>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Annual Training</a:t>
            </a: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6DD6AA-E689-463F-A975-02F25735A162}" type="slidenum">
              <a:rPr lang="en-US" smtClean="0"/>
              <a:t>‹#›</a:t>
            </a:fld>
            <a:endParaRPr lang="en-US" dirty="0"/>
          </a:p>
        </p:txBody>
      </p:sp>
    </p:spTree>
    <p:extLst>
      <p:ext uri="{BB962C8B-B14F-4D97-AF65-F5344CB8AC3E}">
        <p14:creationId xmlns:p14="http://schemas.microsoft.com/office/powerpoint/2010/main" val="2752482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openrecords.pa.g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mailto:earneson@pa.gov" TargetMode="External"/><Relationship Id="rId4" Type="http://schemas.openxmlformats.org/officeDocument/2006/relationships/hyperlink" Target="https://twitter.com/OpenRecordsPA" TargetMode="Externa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1.xml"/><Relationship Id="rId7" Type="http://schemas.openxmlformats.org/officeDocument/2006/relationships/image" Target="../media/image2.png"/><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2.xml"/><Relationship Id="rId7" Type="http://schemas.openxmlformats.org/officeDocument/2006/relationships/image" Target="../media/image2.png"/><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3.xml"/><Relationship Id="rId7" Type="http://schemas.openxmlformats.org/officeDocument/2006/relationships/image" Target="../media/image2.png"/><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4.xml"/><Relationship Id="rId7" Type="http://schemas.openxmlformats.org/officeDocument/2006/relationships/image" Target="../media/image2.png"/><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5.xml"/><Relationship Id="rId7" Type="http://schemas.openxmlformats.org/officeDocument/2006/relationships/image" Target="../media/image2.png"/><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17.xml"/><Relationship Id="rId3" Type="http://schemas.openxmlformats.org/officeDocument/2006/relationships/diagramLayout" Target="../diagrams/layout16.xml"/><Relationship Id="rId7" Type="http://schemas.openxmlformats.org/officeDocument/2006/relationships/diagramData" Target="../diagrams/data17.xml"/><Relationship Id="rId12" Type="http://schemas.openxmlformats.org/officeDocument/2006/relationships/image" Target="../media/image2.png"/><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11" Type="http://schemas.microsoft.com/office/2007/relationships/diagramDrawing" Target="../diagrams/drawing17.xml"/><Relationship Id="rId5" Type="http://schemas.openxmlformats.org/officeDocument/2006/relationships/diagramColors" Target="../diagrams/colors16.xml"/><Relationship Id="rId10" Type="http://schemas.openxmlformats.org/officeDocument/2006/relationships/diagramColors" Target="../diagrams/colors17.xml"/><Relationship Id="rId4" Type="http://schemas.openxmlformats.org/officeDocument/2006/relationships/diagramQuickStyle" Target="../diagrams/quickStyle16.xml"/><Relationship Id="rId9" Type="http://schemas.openxmlformats.org/officeDocument/2006/relationships/diagramQuickStyle" Target="../diagrams/quickStyle1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8.xml"/><Relationship Id="rId7" Type="http://schemas.openxmlformats.org/officeDocument/2006/relationships/image" Target="../media/image2.png"/><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9.xml"/><Relationship Id="rId7" Type="http://schemas.openxmlformats.org/officeDocument/2006/relationships/image" Target="../media/image2.png"/><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21.xml"/><Relationship Id="rId3" Type="http://schemas.openxmlformats.org/officeDocument/2006/relationships/diagramLayout" Target="../diagrams/layout20.xml"/><Relationship Id="rId7" Type="http://schemas.openxmlformats.org/officeDocument/2006/relationships/diagramData" Target="../diagrams/data21.xml"/><Relationship Id="rId12" Type="http://schemas.openxmlformats.org/officeDocument/2006/relationships/image" Target="../media/image2.png"/><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11" Type="http://schemas.microsoft.com/office/2007/relationships/diagramDrawing" Target="../diagrams/drawing21.xml"/><Relationship Id="rId5" Type="http://schemas.openxmlformats.org/officeDocument/2006/relationships/diagramColors" Target="../diagrams/colors20.xml"/><Relationship Id="rId10" Type="http://schemas.openxmlformats.org/officeDocument/2006/relationships/diagramColors" Target="../diagrams/colors21.xml"/><Relationship Id="rId4" Type="http://schemas.openxmlformats.org/officeDocument/2006/relationships/diagramQuickStyle" Target="../diagrams/quickStyle20.xml"/><Relationship Id="rId9" Type="http://schemas.openxmlformats.org/officeDocument/2006/relationships/diagramQuickStyle" Target="../diagrams/quickStyle2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2.xml"/><Relationship Id="rId7" Type="http://schemas.openxmlformats.org/officeDocument/2006/relationships/image" Target="../media/image2.png"/><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3.xml"/><Relationship Id="rId7" Type="http://schemas.openxmlformats.org/officeDocument/2006/relationships/image" Target="../media/image2.png"/><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2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5.xml"/><Relationship Id="rId7" Type="http://schemas.microsoft.com/office/2007/relationships/diagramDrawing" Target="../diagrams/drawing25.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2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6.xml"/><Relationship Id="rId7" Type="http://schemas.microsoft.com/office/2007/relationships/diagramDrawing" Target="../diagrams/drawing26.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s>
</file>

<file path=ppt/slides/_rels/slide24.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diagramLayout" Target="../diagrams/layout27.xml"/><Relationship Id="rId7" Type="http://schemas.openxmlformats.org/officeDocument/2006/relationships/image" Target="../media/image9.png"/><Relationship Id="rId2" Type="http://schemas.openxmlformats.org/officeDocument/2006/relationships/diagramData" Target="../diagrams/data27.xml"/><Relationship Id="rId1" Type="http://schemas.openxmlformats.org/officeDocument/2006/relationships/slideLayout" Target="../slideLayouts/slideLayout13.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 Id="rId9"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8.xml"/><Relationship Id="rId7" Type="http://schemas.openxmlformats.org/officeDocument/2006/relationships/image" Target="../media/image2.png"/><Relationship Id="rId2" Type="http://schemas.openxmlformats.org/officeDocument/2006/relationships/diagramData" Target="../diagrams/data28.xml"/><Relationship Id="rId1" Type="http://schemas.openxmlformats.org/officeDocument/2006/relationships/slideLayout" Target="../slideLayouts/slideLayout1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2.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2.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12" Type="http://schemas.openxmlformats.org/officeDocument/2006/relationships/image" Target="../media/image2.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2.pn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2.pn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10.xml"/><Relationship Id="rId13" Type="http://schemas.openxmlformats.org/officeDocument/2006/relationships/image" Target="../media/image3.png"/><Relationship Id="rId3" Type="http://schemas.openxmlformats.org/officeDocument/2006/relationships/diagramData" Target="../diagrams/data9.xml"/><Relationship Id="rId7" Type="http://schemas.microsoft.com/office/2007/relationships/diagramDrawing" Target="../diagrams/drawing9.xml"/><Relationship Id="rId12" Type="http://schemas.microsoft.com/office/2007/relationships/diagramDrawing" Target="../diagrams/drawing10.xml"/><Relationship Id="rId17" Type="http://schemas.openxmlformats.org/officeDocument/2006/relationships/image" Target="../media/image2.png"/><Relationship Id="rId2" Type="http://schemas.openxmlformats.org/officeDocument/2006/relationships/hyperlink" Target="https://www.openrecords.pa.gov/Appeals/DocketSheet.cfm?docket=20240349" TargetMode="External"/><Relationship Id="rId16" Type="http://schemas.openxmlformats.org/officeDocument/2006/relationships/image" Target="../media/image6.svg"/><Relationship Id="rId1" Type="http://schemas.openxmlformats.org/officeDocument/2006/relationships/slideLayout" Target="../slideLayouts/slideLayout2.xml"/><Relationship Id="rId6" Type="http://schemas.openxmlformats.org/officeDocument/2006/relationships/diagramColors" Target="../diagrams/colors9.xml"/><Relationship Id="rId11" Type="http://schemas.openxmlformats.org/officeDocument/2006/relationships/diagramColors" Target="../diagrams/colors10.xml"/><Relationship Id="rId5" Type="http://schemas.openxmlformats.org/officeDocument/2006/relationships/diagramQuickStyle" Target="../diagrams/quickStyle9.xml"/><Relationship Id="rId15" Type="http://schemas.openxmlformats.org/officeDocument/2006/relationships/image" Target="../media/image5.png"/><Relationship Id="rId10" Type="http://schemas.openxmlformats.org/officeDocument/2006/relationships/diagramQuickStyle" Target="../diagrams/quickStyle10.xml"/><Relationship Id="rId4" Type="http://schemas.openxmlformats.org/officeDocument/2006/relationships/diagramLayout" Target="../diagrams/layout9.xml"/><Relationship Id="rId9" Type="http://schemas.openxmlformats.org/officeDocument/2006/relationships/diagramLayout" Target="../diagrams/layout10.xml"/><Relationship Id="rId14"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409700" y="3009901"/>
            <a:ext cx="9372600" cy="2246584"/>
          </a:xfrm>
        </p:spPr>
        <p:txBody>
          <a:bodyPr>
            <a:noAutofit/>
          </a:bodyPr>
          <a:lstStyle/>
          <a:p>
            <a:pPr>
              <a:spcBef>
                <a:spcPts val="0"/>
              </a:spcBef>
            </a:pPr>
            <a:r>
              <a:rPr lang="en-US" b="1" dirty="0">
                <a:solidFill>
                  <a:srgbClr val="0C2E48"/>
                </a:solidFill>
                <a:effectLst/>
                <a:latin typeface="Calibri Light" panose="020F0302020204030204" pitchFamily="34" charset="0"/>
                <a:ea typeface="Calibri" panose="020F0502020204030204" pitchFamily="34" charset="0"/>
                <a:cs typeface="Calibri Light" panose="020F0302020204030204" pitchFamily="34" charset="0"/>
              </a:rPr>
              <a:t>The </a:t>
            </a:r>
            <a:r>
              <a:rPr lang="en-US" b="1">
                <a:solidFill>
                  <a:srgbClr val="0C2E48"/>
                </a:solidFill>
                <a:effectLst/>
                <a:latin typeface="Calibri Light" panose="020F0302020204030204" pitchFamily="34" charset="0"/>
                <a:ea typeface="Calibri" panose="020F0502020204030204" pitchFamily="34" charset="0"/>
                <a:cs typeface="Calibri Light" panose="020F0302020204030204" pitchFamily="34" charset="0"/>
              </a:rPr>
              <a:t>Latest Developments </a:t>
            </a:r>
            <a:r>
              <a:rPr lang="en-US" b="1" dirty="0">
                <a:solidFill>
                  <a:srgbClr val="0C2E48"/>
                </a:solidFill>
                <a:effectLst/>
                <a:latin typeface="Calibri Light" panose="020F0302020204030204" pitchFamily="34" charset="0"/>
                <a:ea typeface="Calibri" panose="020F0502020204030204" pitchFamily="34" charset="0"/>
                <a:cs typeface="Calibri Light" panose="020F0302020204030204" pitchFamily="34" charset="0"/>
              </a:rPr>
              <a:t>in the Right-to-Know Law</a:t>
            </a:r>
            <a:br>
              <a:rPr lang="en-US" sz="3200" b="1" dirty="0">
                <a:solidFill>
                  <a:srgbClr val="002060"/>
                </a:solidFill>
                <a:effectLst/>
                <a:latin typeface="Calibri Light" panose="020F0302020204030204" pitchFamily="34" charset="0"/>
                <a:ea typeface="Calibri" panose="020F0502020204030204" pitchFamily="34" charset="0"/>
                <a:cs typeface="Calibri Light" panose="020F0302020204030204" pitchFamily="34" charset="0"/>
              </a:rPr>
            </a:br>
            <a:br>
              <a:rPr lang="en-US" sz="2800" dirty="0">
                <a:solidFill>
                  <a:srgbClr val="002060"/>
                </a:solidFill>
                <a:effectLst/>
                <a:latin typeface="Calibri Light" panose="020F0302020204030204" pitchFamily="34" charset="0"/>
                <a:ea typeface="Calibri" panose="020F0502020204030204" pitchFamily="34" charset="0"/>
                <a:cs typeface="Calibri Light" panose="020F0302020204030204" pitchFamily="34" charset="0"/>
              </a:rPr>
            </a:br>
            <a:r>
              <a:rPr lang="en-US" sz="2000" i="1" dirty="0">
                <a:solidFill>
                  <a:srgbClr val="002060"/>
                </a:solidFill>
                <a:latin typeface="Calibri Light" panose="020F0302020204030204" pitchFamily="34" charset="0"/>
                <a:ea typeface="Calibri" panose="020F0502020204030204" pitchFamily="34" charset="0"/>
                <a:cs typeface="Calibri Light" panose="020F0302020204030204" pitchFamily="34" charset="0"/>
              </a:rPr>
              <a:t>December 17</a:t>
            </a:r>
            <a:r>
              <a:rPr lang="en-US" sz="2000" i="1" dirty="0">
                <a:solidFill>
                  <a:srgbClr val="002060"/>
                </a:solidFill>
                <a:effectLst/>
                <a:latin typeface="Calibri Light" panose="020F0302020204030204" pitchFamily="34" charset="0"/>
                <a:ea typeface="Calibri" panose="020F0502020204030204" pitchFamily="34" charset="0"/>
                <a:cs typeface="Calibri Light" panose="020F0302020204030204" pitchFamily="34" charset="0"/>
              </a:rPr>
              <a:t>, 2024</a:t>
            </a:r>
            <a:endParaRPr lang="en-US" sz="2200" dirty="0">
              <a:solidFill>
                <a:srgbClr val="002060"/>
              </a:solidFill>
              <a:latin typeface="Calibri Light" panose="020F0302020204030204" pitchFamily="34" charset="0"/>
              <a:cs typeface="Calibri Light" panose="020F0302020204030204" pitchFamily="34" charset="0"/>
            </a:endParaRPr>
          </a:p>
        </p:txBody>
      </p:sp>
      <p:sp>
        <p:nvSpPr>
          <p:cNvPr id="3" name="Subtitle 2"/>
          <p:cNvSpPr>
            <a:spLocks noGrp="1"/>
          </p:cNvSpPr>
          <p:nvPr>
            <p:ph type="subTitle" idx="1"/>
          </p:nvPr>
        </p:nvSpPr>
        <p:spPr>
          <a:xfrm>
            <a:off x="2895599" y="1925074"/>
            <a:ext cx="6400800" cy="811127"/>
          </a:xfrm>
        </p:spPr>
        <p:txBody>
          <a:bodyPr rtlCol="0">
            <a:normAutofit lnSpcReduction="10000"/>
          </a:bodyPr>
          <a:lstStyle/>
          <a:p>
            <a:pPr>
              <a:defRPr/>
            </a:pPr>
            <a:r>
              <a:rPr lang="en-US" sz="2400" dirty="0">
                <a:solidFill>
                  <a:srgbClr val="0C2E48"/>
                </a:solidFill>
                <a:latin typeface="Calibri Light" panose="020F0302020204030204" pitchFamily="34" charset="0"/>
                <a:cs typeface="Calibri Light" panose="020F0302020204030204" pitchFamily="34" charset="0"/>
              </a:rPr>
              <a:t>Liz Wagenseller, Executive Director</a:t>
            </a:r>
          </a:p>
          <a:p>
            <a:pPr>
              <a:defRPr/>
            </a:pPr>
            <a:r>
              <a:rPr lang="en-US" dirty="0">
                <a:solidFill>
                  <a:srgbClr val="0C2E48"/>
                </a:solidFill>
                <a:latin typeface="Calibri Light" panose="020F0302020204030204" pitchFamily="34" charset="0"/>
                <a:cs typeface="Calibri Light" panose="020F0302020204030204" pitchFamily="34" charset="0"/>
              </a:rPr>
              <a:t>Nathan Byerly, Deputy Director</a:t>
            </a:r>
            <a:endParaRPr lang="en-US" sz="2400" dirty="0">
              <a:solidFill>
                <a:srgbClr val="0C2E48"/>
              </a:solidFill>
              <a:latin typeface="Calibri Light" panose="020F0302020204030204" pitchFamily="34" charset="0"/>
              <a:cs typeface="Calibri Light" panose="020F0302020204030204" pitchFamily="34" charset="0"/>
            </a:endParaRPr>
          </a:p>
        </p:txBody>
      </p:sp>
      <p:sp>
        <p:nvSpPr>
          <p:cNvPr id="6" name="TextBox 5">
            <a:extLst>
              <a:ext uri="{FF2B5EF4-FFF2-40B4-BE49-F238E27FC236}">
                <a16:creationId xmlns:a16="http://schemas.microsoft.com/office/drawing/2014/main" id="{C92A1BC3-095C-4B21-9307-C36BA549E9E8}"/>
              </a:ext>
            </a:extLst>
          </p:cNvPr>
          <p:cNvSpPr txBox="1">
            <a:spLocks noChangeArrowheads="1"/>
          </p:cNvSpPr>
          <p:nvPr/>
        </p:nvSpPr>
        <p:spPr bwMode="auto">
          <a:xfrm>
            <a:off x="999859" y="5486400"/>
            <a:ext cx="10058400" cy="954107"/>
          </a:xfrm>
          <a:prstGeom prst="rect">
            <a:avLst/>
          </a:prstGeom>
          <a:solidFill>
            <a:srgbClr val="0C2E48"/>
          </a:solidFill>
          <a:ln>
            <a:noFill/>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dirty="0">
                <a:solidFill>
                  <a:schemeClr val="bg1"/>
                </a:solidFill>
                <a:latin typeface="+mj-lt"/>
                <a:hlinkClick r:id="rId3">
                  <a:extLst>
                    <a:ext uri="{A12FA001-AC4F-418D-AE19-62706E023703}">
                      <ahyp:hlinkClr xmlns:ahyp="http://schemas.microsoft.com/office/drawing/2018/hyperlinkcolor" val="tx"/>
                    </a:ext>
                  </a:extLst>
                </a:hlinkClick>
              </a:rPr>
              <a:t>https://openrecords.pa.gov</a:t>
            </a:r>
            <a:endParaRPr lang="en-US" sz="1400" dirty="0">
              <a:solidFill>
                <a:schemeClr val="bg1"/>
              </a:solidFill>
              <a:latin typeface="+mj-lt"/>
            </a:endParaRPr>
          </a:p>
          <a:p>
            <a:pPr algn="ctr" eaLnBrk="1" hangingPunct="1"/>
            <a:r>
              <a:rPr lang="en-US" sz="1400" dirty="0">
                <a:solidFill>
                  <a:schemeClr val="bg1"/>
                </a:solidFill>
                <a:latin typeface="+mj-lt"/>
                <a:hlinkClick r:id="rId4">
                  <a:extLst>
                    <a:ext uri="{A12FA001-AC4F-418D-AE19-62706E023703}">
                      <ahyp:hlinkClr xmlns:ahyp="http://schemas.microsoft.com/office/drawing/2018/hyperlinkcolor" val="tx"/>
                    </a:ext>
                  </a:extLst>
                </a:hlinkClick>
              </a:rPr>
              <a:t>@OpenRecordsPA</a:t>
            </a:r>
            <a:endParaRPr lang="en-US" sz="1400" dirty="0">
              <a:solidFill>
                <a:schemeClr val="bg1"/>
              </a:solidFill>
              <a:latin typeface="+mj-lt"/>
            </a:endParaRPr>
          </a:p>
          <a:p>
            <a:pPr algn="ctr" eaLnBrk="1" hangingPunct="1"/>
            <a:r>
              <a:rPr lang="en-US" sz="1400" dirty="0">
                <a:solidFill>
                  <a:schemeClr val="bg1"/>
                </a:solidFill>
                <a:latin typeface="+mj-lt"/>
                <a:hlinkClick r:id="rId5">
                  <a:extLst>
                    <a:ext uri="{A12FA001-AC4F-418D-AE19-62706E023703}">
                      <ahyp:hlinkClr xmlns:ahyp="http://schemas.microsoft.com/office/drawing/2018/hyperlinkcolor" val="tx"/>
                    </a:ext>
                  </a:extLst>
                </a:hlinkClick>
              </a:rPr>
              <a:t>openrecords@pa.gov</a:t>
            </a:r>
            <a:endParaRPr lang="en-US" sz="1400" dirty="0">
              <a:solidFill>
                <a:schemeClr val="bg1"/>
              </a:solidFill>
              <a:latin typeface="+mj-lt"/>
            </a:endParaRPr>
          </a:p>
          <a:p>
            <a:pPr algn="ctr" eaLnBrk="1" hangingPunct="1"/>
            <a:r>
              <a:rPr lang="en-US" sz="1400" dirty="0">
                <a:solidFill>
                  <a:schemeClr val="bg1"/>
                </a:solidFill>
                <a:latin typeface="+mj-lt"/>
              </a:rPr>
              <a:t>(717) 346-9903</a:t>
            </a:r>
          </a:p>
        </p:txBody>
      </p:sp>
      <p:pic>
        <p:nvPicPr>
          <p:cNvPr id="4" name="Picture 3" descr="Graphical user interface, text&#10;&#10;Description automatically generated">
            <a:extLst>
              <a:ext uri="{FF2B5EF4-FFF2-40B4-BE49-F238E27FC236}">
                <a16:creationId xmlns:a16="http://schemas.microsoft.com/office/drawing/2014/main" id="{B4F81602-1479-A2EC-94BD-8606F259D65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71398" y="313102"/>
            <a:ext cx="9049203" cy="1520039"/>
          </a:xfrm>
          <a:prstGeom prst="rect">
            <a:avLst/>
          </a:prstGeom>
        </p:spPr>
      </p:pic>
    </p:spTree>
    <p:extLst>
      <p:ext uri="{BB962C8B-B14F-4D97-AF65-F5344CB8AC3E}">
        <p14:creationId xmlns:p14="http://schemas.microsoft.com/office/powerpoint/2010/main" val="349629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C7458-5A7C-4463-A3F9-F1959B1C7789}"/>
              </a:ext>
            </a:extLst>
          </p:cNvPr>
          <p:cNvSpPr>
            <a:spLocks noGrp="1"/>
          </p:cNvSpPr>
          <p:nvPr>
            <p:ph type="title"/>
          </p:nvPr>
        </p:nvSpPr>
        <p:spPr>
          <a:xfrm>
            <a:off x="609600" y="365125"/>
            <a:ext cx="10972800" cy="1143000"/>
          </a:xfrm>
          <a:solidFill>
            <a:srgbClr val="0C2E48"/>
          </a:solidFill>
        </p:spPr>
        <p:txBody>
          <a:bodyPr vert="horz" lIns="91440" tIns="45720" rIns="91440" bIns="45720" rtlCol="0" anchor="ctr">
            <a:normAutofit/>
          </a:bodyPr>
          <a:lstStyle/>
          <a:p>
            <a:pPr algn="ctr"/>
            <a:r>
              <a:rPr lang="en-US" b="1" dirty="0">
                <a:solidFill>
                  <a:schemeClr val="bg1"/>
                </a:solidFill>
              </a:rPr>
              <a:t>FDs on Anonymity</a:t>
            </a:r>
          </a:p>
        </p:txBody>
      </p:sp>
      <p:sp>
        <p:nvSpPr>
          <p:cNvPr id="4" name="Date Placeholder 3">
            <a:extLst>
              <a:ext uri="{FF2B5EF4-FFF2-40B4-BE49-F238E27FC236}">
                <a16:creationId xmlns:a16="http://schemas.microsoft.com/office/drawing/2014/main" id="{E7696B84-0185-7792-F841-8F53B2505785}"/>
              </a:ext>
            </a:extLst>
          </p:cNvPr>
          <p:cNvSpPr>
            <a:spLocks noGrp="1"/>
          </p:cNvSpPr>
          <p:nvPr>
            <p:ph type="dt" sz="half" idx="10"/>
          </p:nvPr>
        </p:nvSpPr>
        <p:spPr/>
        <p:txBody>
          <a:bodyPr/>
          <a:lstStyle/>
          <a:p>
            <a:r>
              <a:rPr lang="en-US"/>
              <a:t>December 2024</a:t>
            </a:r>
            <a:endParaRPr lang="en-US" dirty="0"/>
          </a:p>
        </p:txBody>
      </p:sp>
      <p:sp>
        <p:nvSpPr>
          <p:cNvPr id="5" name="Footer Placeholder 4">
            <a:extLst>
              <a:ext uri="{FF2B5EF4-FFF2-40B4-BE49-F238E27FC236}">
                <a16:creationId xmlns:a16="http://schemas.microsoft.com/office/drawing/2014/main" id="{CBB13318-57DA-9D41-8831-5A24B67C520A}"/>
              </a:ext>
            </a:extLst>
          </p:cNvPr>
          <p:cNvSpPr>
            <a:spLocks noGrp="1"/>
          </p:cNvSpPr>
          <p:nvPr>
            <p:ph type="ftr" sz="quarter" idx="11"/>
          </p:nvPr>
        </p:nvSpPr>
        <p:spPr/>
        <p:txBody>
          <a:bodyPr/>
          <a:lstStyle/>
          <a:p>
            <a:r>
              <a:rPr lang="en-US"/>
              <a:t>Annual Training</a:t>
            </a:r>
            <a:endParaRPr lang="en-US" dirty="0"/>
          </a:p>
        </p:txBody>
      </p:sp>
      <p:sp>
        <p:nvSpPr>
          <p:cNvPr id="6" name="Slide Number Placeholder 5">
            <a:extLst>
              <a:ext uri="{FF2B5EF4-FFF2-40B4-BE49-F238E27FC236}">
                <a16:creationId xmlns:a16="http://schemas.microsoft.com/office/drawing/2014/main" id="{A3FE9681-B005-9DA1-5A40-57BD7A630C8D}"/>
              </a:ext>
            </a:extLst>
          </p:cNvPr>
          <p:cNvSpPr>
            <a:spLocks noGrp="1"/>
          </p:cNvSpPr>
          <p:nvPr>
            <p:ph type="sldNum" sz="quarter" idx="12"/>
          </p:nvPr>
        </p:nvSpPr>
        <p:spPr/>
        <p:txBody>
          <a:bodyPr/>
          <a:lstStyle/>
          <a:p>
            <a:fld id="{4A89A1A0-A13C-48C1-A210-676ED3C69C01}" type="slidenum">
              <a:rPr lang="en-US" smtClean="0"/>
              <a:t>10</a:t>
            </a:fld>
            <a:endParaRPr lang="en-US" dirty="0"/>
          </a:p>
        </p:txBody>
      </p:sp>
      <p:graphicFrame>
        <p:nvGraphicFramePr>
          <p:cNvPr id="9" name="Content Placeholder 8">
            <a:extLst>
              <a:ext uri="{FF2B5EF4-FFF2-40B4-BE49-F238E27FC236}">
                <a16:creationId xmlns:a16="http://schemas.microsoft.com/office/drawing/2014/main" id="{816C34BE-E8CB-C7CE-FF8C-884A8DFB6E35}"/>
              </a:ext>
            </a:extLst>
          </p:cNvPr>
          <p:cNvGraphicFramePr>
            <a:graphicFrameLocks noGrp="1"/>
          </p:cNvGraphicFramePr>
          <p:nvPr>
            <p:ph idx="1"/>
            <p:extLst>
              <p:ext uri="{D42A27DB-BD31-4B8C-83A1-F6EECF244321}">
                <p14:modId xmlns:p14="http://schemas.microsoft.com/office/powerpoint/2010/main" val="3266793697"/>
              </p:ext>
            </p:extLst>
          </p:nvPr>
        </p:nvGraphicFramePr>
        <p:xfrm>
          <a:off x="609599" y="1756612"/>
          <a:ext cx="10972799" cy="4420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Picture 9" descr="Icon&#10;&#10;Description automatically generated">
            <a:extLst>
              <a:ext uri="{FF2B5EF4-FFF2-40B4-BE49-F238E27FC236}">
                <a16:creationId xmlns:a16="http://schemas.microsoft.com/office/drawing/2014/main" id="{7E74D5E5-B3CB-C7B8-F499-E52C8FF05F7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400054" y="418845"/>
            <a:ext cx="1058141" cy="1035559"/>
          </a:xfrm>
          <a:prstGeom prst="rect">
            <a:avLst/>
          </a:prstGeom>
        </p:spPr>
      </p:pic>
    </p:spTree>
    <p:extLst>
      <p:ext uri="{BB962C8B-B14F-4D97-AF65-F5344CB8AC3E}">
        <p14:creationId xmlns:p14="http://schemas.microsoft.com/office/powerpoint/2010/main" val="2055963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A0F86-29F1-4E5C-AA67-4660B1551DD7}"/>
              </a:ext>
            </a:extLst>
          </p:cNvPr>
          <p:cNvSpPr>
            <a:spLocks noGrp="1"/>
          </p:cNvSpPr>
          <p:nvPr>
            <p:ph type="title"/>
          </p:nvPr>
        </p:nvSpPr>
        <p:spPr>
          <a:xfrm>
            <a:off x="609600" y="365125"/>
            <a:ext cx="10972800" cy="1143000"/>
          </a:xfrm>
          <a:solidFill>
            <a:srgbClr val="0C2E48"/>
          </a:solidFill>
        </p:spPr>
        <p:txBody>
          <a:bodyPr vert="horz" lIns="91440" tIns="45720" rIns="91440" bIns="45720" rtlCol="0" anchor="ctr">
            <a:normAutofit/>
          </a:bodyPr>
          <a:lstStyle/>
          <a:p>
            <a:pPr algn="ctr"/>
            <a:r>
              <a:rPr lang="en-US" b="1" dirty="0">
                <a:solidFill>
                  <a:schemeClr val="bg1"/>
                </a:solidFill>
              </a:rPr>
              <a:t>Anonymous Requesters: What Ifs	</a:t>
            </a:r>
          </a:p>
        </p:txBody>
      </p:sp>
      <p:graphicFrame>
        <p:nvGraphicFramePr>
          <p:cNvPr id="7" name="Content Placeholder 6">
            <a:extLst>
              <a:ext uri="{FF2B5EF4-FFF2-40B4-BE49-F238E27FC236}">
                <a16:creationId xmlns:a16="http://schemas.microsoft.com/office/drawing/2014/main" id="{1038FAA4-3575-B3FC-D4F4-EC512C40A49D}"/>
              </a:ext>
            </a:extLst>
          </p:cNvPr>
          <p:cNvGraphicFramePr>
            <a:graphicFrameLocks noGrp="1"/>
          </p:cNvGraphicFramePr>
          <p:nvPr>
            <p:ph idx="1"/>
            <p:extLst>
              <p:ext uri="{D42A27DB-BD31-4B8C-83A1-F6EECF244321}">
                <p14:modId xmlns:p14="http://schemas.microsoft.com/office/powerpoint/2010/main" val="276611921"/>
              </p:ext>
            </p:extLst>
          </p:nvPr>
        </p:nvGraphicFramePr>
        <p:xfrm>
          <a:off x="609600" y="1841792"/>
          <a:ext cx="10972800" cy="3965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CD061740-4B11-485C-5BB1-33930CEAE88D}"/>
              </a:ext>
            </a:extLst>
          </p:cNvPr>
          <p:cNvSpPr>
            <a:spLocks noGrp="1"/>
          </p:cNvSpPr>
          <p:nvPr>
            <p:ph type="dt" sz="half" idx="10"/>
          </p:nvPr>
        </p:nvSpPr>
        <p:spPr/>
        <p:txBody>
          <a:bodyPr/>
          <a:lstStyle/>
          <a:p>
            <a:r>
              <a:rPr lang="en-US"/>
              <a:t>December 2024</a:t>
            </a:r>
            <a:endParaRPr lang="en-US" dirty="0"/>
          </a:p>
        </p:txBody>
      </p:sp>
      <p:sp>
        <p:nvSpPr>
          <p:cNvPr id="5" name="Footer Placeholder 4">
            <a:extLst>
              <a:ext uri="{FF2B5EF4-FFF2-40B4-BE49-F238E27FC236}">
                <a16:creationId xmlns:a16="http://schemas.microsoft.com/office/drawing/2014/main" id="{F7C3F92B-68CA-952E-0AFA-300B0185AC2B}"/>
              </a:ext>
            </a:extLst>
          </p:cNvPr>
          <p:cNvSpPr>
            <a:spLocks noGrp="1"/>
          </p:cNvSpPr>
          <p:nvPr>
            <p:ph type="ftr" sz="quarter" idx="11"/>
          </p:nvPr>
        </p:nvSpPr>
        <p:spPr/>
        <p:txBody>
          <a:bodyPr/>
          <a:lstStyle/>
          <a:p>
            <a:r>
              <a:rPr lang="en-US"/>
              <a:t>Annual Training</a:t>
            </a:r>
            <a:endParaRPr lang="en-US" dirty="0"/>
          </a:p>
        </p:txBody>
      </p:sp>
      <p:sp>
        <p:nvSpPr>
          <p:cNvPr id="6" name="Slide Number Placeholder 5">
            <a:extLst>
              <a:ext uri="{FF2B5EF4-FFF2-40B4-BE49-F238E27FC236}">
                <a16:creationId xmlns:a16="http://schemas.microsoft.com/office/drawing/2014/main" id="{DDF81FA4-3EF3-9A09-7140-7A84378775C1}"/>
              </a:ext>
            </a:extLst>
          </p:cNvPr>
          <p:cNvSpPr>
            <a:spLocks noGrp="1"/>
          </p:cNvSpPr>
          <p:nvPr>
            <p:ph type="sldNum" sz="quarter" idx="12"/>
          </p:nvPr>
        </p:nvSpPr>
        <p:spPr/>
        <p:txBody>
          <a:bodyPr/>
          <a:lstStyle/>
          <a:p>
            <a:fld id="{4A89A1A0-A13C-48C1-A210-676ED3C69C01}" type="slidenum">
              <a:rPr lang="en-US" smtClean="0"/>
              <a:t>11</a:t>
            </a:fld>
            <a:endParaRPr lang="en-US" dirty="0"/>
          </a:p>
        </p:txBody>
      </p:sp>
      <p:pic>
        <p:nvPicPr>
          <p:cNvPr id="9" name="Picture 8" descr="Icon&#10;&#10;Description automatically generated">
            <a:extLst>
              <a:ext uri="{FF2B5EF4-FFF2-40B4-BE49-F238E27FC236}">
                <a16:creationId xmlns:a16="http://schemas.microsoft.com/office/drawing/2014/main" id="{CDC01317-140D-918F-D547-96BFF0EB572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400054" y="418845"/>
            <a:ext cx="1058141" cy="1035559"/>
          </a:xfrm>
          <a:prstGeom prst="rect">
            <a:avLst/>
          </a:prstGeom>
        </p:spPr>
      </p:pic>
    </p:spTree>
    <p:extLst>
      <p:ext uri="{BB962C8B-B14F-4D97-AF65-F5344CB8AC3E}">
        <p14:creationId xmlns:p14="http://schemas.microsoft.com/office/powerpoint/2010/main" val="1398515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89442-E5F7-4B40-BC68-1D75AB1B8151}"/>
              </a:ext>
            </a:extLst>
          </p:cNvPr>
          <p:cNvSpPr>
            <a:spLocks noGrp="1"/>
          </p:cNvSpPr>
          <p:nvPr>
            <p:ph type="title"/>
          </p:nvPr>
        </p:nvSpPr>
        <p:spPr>
          <a:xfrm>
            <a:off x="609600" y="373146"/>
            <a:ext cx="10972800" cy="1143000"/>
          </a:xfrm>
          <a:solidFill>
            <a:srgbClr val="0C2E48"/>
          </a:solidFill>
        </p:spPr>
        <p:txBody>
          <a:bodyPr vert="horz" lIns="91440" tIns="45720" rIns="91440" bIns="45720" rtlCol="0" anchor="ctr">
            <a:normAutofit/>
          </a:bodyPr>
          <a:lstStyle/>
          <a:p>
            <a:pPr algn="ctr"/>
            <a:r>
              <a:rPr lang="en-US" b="1" dirty="0">
                <a:solidFill>
                  <a:schemeClr val="bg1"/>
                </a:solidFill>
              </a:rPr>
              <a:t>Anonymous Requesters: What Ifs</a:t>
            </a:r>
          </a:p>
        </p:txBody>
      </p:sp>
      <p:sp>
        <p:nvSpPr>
          <p:cNvPr id="4" name="Date Placeholder 3">
            <a:extLst>
              <a:ext uri="{FF2B5EF4-FFF2-40B4-BE49-F238E27FC236}">
                <a16:creationId xmlns:a16="http://schemas.microsoft.com/office/drawing/2014/main" id="{165EA546-351F-7826-D12B-E643E2D26A03}"/>
              </a:ext>
            </a:extLst>
          </p:cNvPr>
          <p:cNvSpPr>
            <a:spLocks noGrp="1"/>
          </p:cNvSpPr>
          <p:nvPr>
            <p:ph type="dt" sz="half" idx="10"/>
          </p:nvPr>
        </p:nvSpPr>
        <p:spPr/>
        <p:txBody>
          <a:bodyPr/>
          <a:lstStyle/>
          <a:p>
            <a:r>
              <a:rPr lang="en-US"/>
              <a:t>December 2024</a:t>
            </a:r>
            <a:endParaRPr lang="en-US" dirty="0"/>
          </a:p>
        </p:txBody>
      </p:sp>
      <p:sp>
        <p:nvSpPr>
          <p:cNvPr id="5" name="Footer Placeholder 4">
            <a:extLst>
              <a:ext uri="{FF2B5EF4-FFF2-40B4-BE49-F238E27FC236}">
                <a16:creationId xmlns:a16="http://schemas.microsoft.com/office/drawing/2014/main" id="{17D725CF-F945-758D-6135-18042B4FB39D}"/>
              </a:ext>
            </a:extLst>
          </p:cNvPr>
          <p:cNvSpPr>
            <a:spLocks noGrp="1"/>
          </p:cNvSpPr>
          <p:nvPr>
            <p:ph type="ftr" sz="quarter" idx="11"/>
          </p:nvPr>
        </p:nvSpPr>
        <p:spPr/>
        <p:txBody>
          <a:bodyPr/>
          <a:lstStyle/>
          <a:p>
            <a:r>
              <a:rPr lang="en-US"/>
              <a:t>Annual Training</a:t>
            </a:r>
            <a:endParaRPr lang="en-US" dirty="0"/>
          </a:p>
        </p:txBody>
      </p:sp>
      <p:sp>
        <p:nvSpPr>
          <p:cNvPr id="6" name="Slide Number Placeholder 5">
            <a:extLst>
              <a:ext uri="{FF2B5EF4-FFF2-40B4-BE49-F238E27FC236}">
                <a16:creationId xmlns:a16="http://schemas.microsoft.com/office/drawing/2014/main" id="{D268EC3F-6C9B-6C50-E391-F83E961D05E8}"/>
              </a:ext>
            </a:extLst>
          </p:cNvPr>
          <p:cNvSpPr>
            <a:spLocks noGrp="1"/>
          </p:cNvSpPr>
          <p:nvPr>
            <p:ph type="sldNum" sz="quarter" idx="12"/>
          </p:nvPr>
        </p:nvSpPr>
        <p:spPr/>
        <p:txBody>
          <a:bodyPr/>
          <a:lstStyle/>
          <a:p>
            <a:fld id="{4A89A1A0-A13C-48C1-A210-676ED3C69C01}" type="slidenum">
              <a:rPr lang="en-US" smtClean="0"/>
              <a:t>12</a:t>
            </a:fld>
            <a:endParaRPr lang="en-US" dirty="0"/>
          </a:p>
        </p:txBody>
      </p:sp>
      <p:graphicFrame>
        <p:nvGraphicFramePr>
          <p:cNvPr id="7" name="Content Placeholder 6">
            <a:extLst>
              <a:ext uri="{FF2B5EF4-FFF2-40B4-BE49-F238E27FC236}">
                <a16:creationId xmlns:a16="http://schemas.microsoft.com/office/drawing/2014/main" id="{96A9F8E6-3556-3C6B-FADB-3414CF690588}"/>
              </a:ext>
            </a:extLst>
          </p:cNvPr>
          <p:cNvGraphicFramePr>
            <a:graphicFrameLocks/>
          </p:cNvGraphicFramePr>
          <p:nvPr>
            <p:extLst>
              <p:ext uri="{D42A27DB-BD31-4B8C-83A1-F6EECF244321}">
                <p14:modId xmlns:p14="http://schemas.microsoft.com/office/powerpoint/2010/main" val="1437759956"/>
              </p:ext>
            </p:extLst>
          </p:nvPr>
        </p:nvGraphicFramePr>
        <p:xfrm>
          <a:off x="609600" y="1830888"/>
          <a:ext cx="10972800" cy="39683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Picture 9" descr="Icon&#10;&#10;Description automatically generated">
            <a:extLst>
              <a:ext uri="{FF2B5EF4-FFF2-40B4-BE49-F238E27FC236}">
                <a16:creationId xmlns:a16="http://schemas.microsoft.com/office/drawing/2014/main" id="{E3123E79-6BF4-CAAB-37FF-B292C8C1535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400054" y="418845"/>
            <a:ext cx="1058141" cy="1035559"/>
          </a:xfrm>
          <a:prstGeom prst="rect">
            <a:avLst/>
          </a:prstGeom>
        </p:spPr>
      </p:pic>
    </p:spTree>
    <p:extLst>
      <p:ext uri="{BB962C8B-B14F-4D97-AF65-F5344CB8AC3E}">
        <p14:creationId xmlns:p14="http://schemas.microsoft.com/office/powerpoint/2010/main" val="3956758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706E7-C812-46F8-9262-34C1A098F939}"/>
              </a:ext>
            </a:extLst>
          </p:cNvPr>
          <p:cNvSpPr>
            <a:spLocks noGrp="1"/>
          </p:cNvSpPr>
          <p:nvPr>
            <p:ph type="title"/>
          </p:nvPr>
        </p:nvSpPr>
        <p:spPr>
          <a:xfrm>
            <a:off x="609600" y="373146"/>
            <a:ext cx="10972800" cy="1143000"/>
          </a:xfrm>
          <a:solidFill>
            <a:srgbClr val="0C2E48"/>
          </a:solidFill>
        </p:spPr>
        <p:txBody>
          <a:bodyPr vert="horz" lIns="91440" tIns="45720" rIns="91440" bIns="45720" rtlCol="0" anchor="ctr">
            <a:normAutofit/>
          </a:bodyPr>
          <a:lstStyle/>
          <a:p>
            <a:pPr algn="ctr"/>
            <a:r>
              <a:rPr lang="en-US" b="1" dirty="0">
                <a:solidFill>
                  <a:schemeClr val="bg1"/>
                </a:solidFill>
              </a:rPr>
              <a:t>Anonymous Requesters: What Ifs</a:t>
            </a:r>
          </a:p>
        </p:txBody>
      </p:sp>
      <p:graphicFrame>
        <p:nvGraphicFramePr>
          <p:cNvPr id="7" name="Content Placeholder 6">
            <a:extLst>
              <a:ext uri="{FF2B5EF4-FFF2-40B4-BE49-F238E27FC236}">
                <a16:creationId xmlns:a16="http://schemas.microsoft.com/office/drawing/2014/main" id="{0EE192AD-DF2B-5EED-AE3C-8B158F53299B}"/>
              </a:ext>
            </a:extLst>
          </p:cNvPr>
          <p:cNvGraphicFramePr>
            <a:graphicFrameLocks noGrp="1"/>
          </p:cNvGraphicFramePr>
          <p:nvPr>
            <p:ph idx="1"/>
            <p:extLst>
              <p:ext uri="{D42A27DB-BD31-4B8C-83A1-F6EECF244321}">
                <p14:modId xmlns:p14="http://schemas.microsoft.com/office/powerpoint/2010/main" val="2602828850"/>
              </p:ext>
            </p:extLst>
          </p:nvPr>
        </p:nvGraphicFramePr>
        <p:xfrm>
          <a:off x="609599" y="1636294"/>
          <a:ext cx="10972799" cy="4720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55475B16-72C4-48A3-22F7-8A0710FBD7FF}"/>
              </a:ext>
            </a:extLst>
          </p:cNvPr>
          <p:cNvSpPr>
            <a:spLocks noGrp="1"/>
          </p:cNvSpPr>
          <p:nvPr>
            <p:ph type="dt" sz="half" idx="10"/>
          </p:nvPr>
        </p:nvSpPr>
        <p:spPr/>
        <p:txBody>
          <a:bodyPr/>
          <a:lstStyle/>
          <a:p>
            <a:r>
              <a:rPr lang="en-US"/>
              <a:t>December 2024</a:t>
            </a:r>
            <a:endParaRPr lang="en-US" dirty="0"/>
          </a:p>
        </p:txBody>
      </p:sp>
      <p:sp>
        <p:nvSpPr>
          <p:cNvPr id="5" name="Footer Placeholder 4">
            <a:extLst>
              <a:ext uri="{FF2B5EF4-FFF2-40B4-BE49-F238E27FC236}">
                <a16:creationId xmlns:a16="http://schemas.microsoft.com/office/drawing/2014/main" id="{36089888-3AE4-DB62-B273-89998A0BD6DB}"/>
              </a:ext>
            </a:extLst>
          </p:cNvPr>
          <p:cNvSpPr>
            <a:spLocks noGrp="1"/>
          </p:cNvSpPr>
          <p:nvPr>
            <p:ph type="ftr" sz="quarter" idx="11"/>
          </p:nvPr>
        </p:nvSpPr>
        <p:spPr/>
        <p:txBody>
          <a:bodyPr/>
          <a:lstStyle/>
          <a:p>
            <a:r>
              <a:rPr lang="en-US"/>
              <a:t>Annual Training</a:t>
            </a:r>
            <a:endParaRPr lang="en-US" dirty="0"/>
          </a:p>
        </p:txBody>
      </p:sp>
      <p:sp>
        <p:nvSpPr>
          <p:cNvPr id="6" name="Slide Number Placeholder 5">
            <a:extLst>
              <a:ext uri="{FF2B5EF4-FFF2-40B4-BE49-F238E27FC236}">
                <a16:creationId xmlns:a16="http://schemas.microsoft.com/office/drawing/2014/main" id="{A252185C-153A-C41C-8B2B-A6720676B2A3}"/>
              </a:ext>
            </a:extLst>
          </p:cNvPr>
          <p:cNvSpPr>
            <a:spLocks noGrp="1"/>
          </p:cNvSpPr>
          <p:nvPr>
            <p:ph type="sldNum" sz="quarter" idx="12"/>
          </p:nvPr>
        </p:nvSpPr>
        <p:spPr/>
        <p:txBody>
          <a:bodyPr/>
          <a:lstStyle/>
          <a:p>
            <a:fld id="{4A89A1A0-A13C-48C1-A210-676ED3C69C01}" type="slidenum">
              <a:rPr lang="en-US" smtClean="0"/>
              <a:t>13</a:t>
            </a:fld>
            <a:endParaRPr lang="en-US" dirty="0"/>
          </a:p>
        </p:txBody>
      </p:sp>
      <p:pic>
        <p:nvPicPr>
          <p:cNvPr id="8" name="Picture 7" descr="Icon&#10;&#10;Description automatically generated">
            <a:extLst>
              <a:ext uri="{FF2B5EF4-FFF2-40B4-BE49-F238E27FC236}">
                <a16:creationId xmlns:a16="http://schemas.microsoft.com/office/drawing/2014/main" id="{5BA56828-0BD5-767F-D1F3-2156E98A64E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400054" y="418845"/>
            <a:ext cx="1058141" cy="1035559"/>
          </a:xfrm>
          <a:prstGeom prst="rect">
            <a:avLst/>
          </a:prstGeom>
        </p:spPr>
      </p:pic>
    </p:spTree>
    <p:extLst>
      <p:ext uri="{BB962C8B-B14F-4D97-AF65-F5344CB8AC3E}">
        <p14:creationId xmlns:p14="http://schemas.microsoft.com/office/powerpoint/2010/main" val="3216864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CA9EB-F4A4-41ED-96D7-F7260025ECDC}"/>
              </a:ext>
            </a:extLst>
          </p:cNvPr>
          <p:cNvSpPr>
            <a:spLocks noGrp="1"/>
          </p:cNvSpPr>
          <p:nvPr>
            <p:ph type="title"/>
          </p:nvPr>
        </p:nvSpPr>
        <p:spPr>
          <a:xfrm>
            <a:off x="609600" y="389188"/>
            <a:ext cx="10972800" cy="1325880"/>
          </a:xfrm>
          <a:solidFill>
            <a:srgbClr val="0C2E48"/>
          </a:solidFill>
        </p:spPr>
        <p:txBody>
          <a:bodyPr vert="horz" lIns="91440" tIns="45720" rIns="91440" bIns="45720" rtlCol="0" anchor="ctr">
            <a:normAutofit/>
          </a:bodyPr>
          <a:lstStyle/>
          <a:p>
            <a:pPr algn="ctr"/>
            <a:r>
              <a:rPr lang="en-US" b="1" dirty="0">
                <a:solidFill>
                  <a:schemeClr val="bg1"/>
                </a:solidFill>
              </a:rPr>
              <a:t>Tools for Addressing </a:t>
            </a:r>
            <a:br>
              <a:rPr lang="en-US" b="1" dirty="0">
                <a:solidFill>
                  <a:schemeClr val="bg1"/>
                </a:solidFill>
              </a:rPr>
            </a:br>
            <a:r>
              <a:rPr lang="en-US" b="1" dirty="0">
                <a:solidFill>
                  <a:schemeClr val="bg1"/>
                </a:solidFill>
              </a:rPr>
              <a:t>Anonymous Requesters</a:t>
            </a:r>
          </a:p>
        </p:txBody>
      </p:sp>
      <p:graphicFrame>
        <p:nvGraphicFramePr>
          <p:cNvPr id="7" name="Content Placeholder 6">
            <a:extLst>
              <a:ext uri="{FF2B5EF4-FFF2-40B4-BE49-F238E27FC236}">
                <a16:creationId xmlns:a16="http://schemas.microsoft.com/office/drawing/2014/main" id="{8F4B6AF2-B2E0-2EDC-F1B6-B50AE5225951}"/>
              </a:ext>
            </a:extLst>
          </p:cNvPr>
          <p:cNvGraphicFramePr>
            <a:graphicFrameLocks noGrp="1"/>
          </p:cNvGraphicFramePr>
          <p:nvPr>
            <p:ph idx="1"/>
            <p:extLst>
              <p:ext uri="{D42A27DB-BD31-4B8C-83A1-F6EECF244321}">
                <p14:modId xmlns:p14="http://schemas.microsoft.com/office/powerpoint/2010/main" val="3712573295"/>
              </p:ext>
            </p:extLst>
          </p:nvPr>
        </p:nvGraphicFramePr>
        <p:xfrm>
          <a:off x="609600" y="1802988"/>
          <a:ext cx="10972799" cy="46361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7A8FB951-6FFE-313E-AE1C-0C40BFE3395A}"/>
              </a:ext>
            </a:extLst>
          </p:cNvPr>
          <p:cNvSpPr>
            <a:spLocks noGrp="1"/>
          </p:cNvSpPr>
          <p:nvPr>
            <p:ph type="dt" sz="half" idx="10"/>
          </p:nvPr>
        </p:nvSpPr>
        <p:spPr/>
        <p:txBody>
          <a:bodyPr/>
          <a:lstStyle/>
          <a:p>
            <a:r>
              <a:rPr lang="en-US"/>
              <a:t>December 2024</a:t>
            </a:r>
            <a:endParaRPr lang="en-US" dirty="0"/>
          </a:p>
        </p:txBody>
      </p:sp>
      <p:sp>
        <p:nvSpPr>
          <p:cNvPr id="5" name="Footer Placeholder 4">
            <a:extLst>
              <a:ext uri="{FF2B5EF4-FFF2-40B4-BE49-F238E27FC236}">
                <a16:creationId xmlns:a16="http://schemas.microsoft.com/office/drawing/2014/main" id="{6FDE493D-EA01-CEEC-7E58-1F74D76BF46A}"/>
              </a:ext>
            </a:extLst>
          </p:cNvPr>
          <p:cNvSpPr>
            <a:spLocks noGrp="1"/>
          </p:cNvSpPr>
          <p:nvPr>
            <p:ph type="ftr" sz="quarter" idx="11"/>
          </p:nvPr>
        </p:nvSpPr>
        <p:spPr/>
        <p:txBody>
          <a:bodyPr/>
          <a:lstStyle/>
          <a:p>
            <a:r>
              <a:rPr lang="en-US"/>
              <a:t>Annual Training</a:t>
            </a:r>
            <a:endParaRPr lang="en-US" dirty="0"/>
          </a:p>
        </p:txBody>
      </p:sp>
      <p:sp>
        <p:nvSpPr>
          <p:cNvPr id="6" name="Slide Number Placeholder 5">
            <a:extLst>
              <a:ext uri="{FF2B5EF4-FFF2-40B4-BE49-F238E27FC236}">
                <a16:creationId xmlns:a16="http://schemas.microsoft.com/office/drawing/2014/main" id="{87848492-776D-9F15-CB45-0CA725AEBB48}"/>
              </a:ext>
            </a:extLst>
          </p:cNvPr>
          <p:cNvSpPr>
            <a:spLocks noGrp="1"/>
          </p:cNvSpPr>
          <p:nvPr>
            <p:ph type="sldNum" sz="quarter" idx="12"/>
          </p:nvPr>
        </p:nvSpPr>
        <p:spPr/>
        <p:txBody>
          <a:bodyPr/>
          <a:lstStyle/>
          <a:p>
            <a:fld id="{4A89A1A0-A13C-48C1-A210-676ED3C69C01}" type="slidenum">
              <a:rPr lang="en-US" smtClean="0"/>
              <a:t>14</a:t>
            </a:fld>
            <a:endParaRPr lang="en-US" dirty="0"/>
          </a:p>
        </p:txBody>
      </p:sp>
      <p:pic>
        <p:nvPicPr>
          <p:cNvPr id="8" name="Picture 7" descr="Icon&#10;&#10;Description automatically generated">
            <a:extLst>
              <a:ext uri="{FF2B5EF4-FFF2-40B4-BE49-F238E27FC236}">
                <a16:creationId xmlns:a16="http://schemas.microsoft.com/office/drawing/2014/main" id="{C19F4A5D-A572-84FE-400F-394F90C52BD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400054" y="534348"/>
            <a:ext cx="1058141" cy="1035559"/>
          </a:xfrm>
          <a:prstGeom prst="rect">
            <a:avLst/>
          </a:prstGeom>
        </p:spPr>
      </p:pic>
    </p:spTree>
    <p:extLst>
      <p:ext uri="{BB962C8B-B14F-4D97-AF65-F5344CB8AC3E}">
        <p14:creationId xmlns:p14="http://schemas.microsoft.com/office/powerpoint/2010/main" val="1958111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34480-6E20-4D11-AA20-724ED30D21ED}"/>
              </a:ext>
            </a:extLst>
          </p:cNvPr>
          <p:cNvSpPr>
            <a:spLocks noGrp="1"/>
          </p:cNvSpPr>
          <p:nvPr>
            <p:ph type="title"/>
          </p:nvPr>
        </p:nvSpPr>
        <p:spPr>
          <a:xfrm>
            <a:off x="609600" y="373147"/>
            <a:ext cx="10972800" cy="1325880"/>
          </a:xfrm>
          <a:solidFill>
            <a:srgbClr val="0C2E48"/>
          </a:solidFill>
        </p:spPr>
        <p:txBody>
          <a:bodyPr vert="horz" lIns="91440" tIns="45720" rIns="91440" bIns="45720" rtlCol="0" anchor="ctr">
            <a:normAutofit/>
          </a:bodyPr>
          <a:lstStyle/>
          <a:p>
            <a:pPr algn="ctr"/>
            <a:r>
              <a:rPr lang="en-US" b="1" dirty="0">
                <a:solidFill>
                  <a:schemeClr val="bg1"/>
                </a:solidFill>
              </a:rPr>
              <a:t>New Standard </a:t>
            </a:r>
            <a:br>
              <a:rPr lang="en-US" b="1" dirty="0">
                <a:solidFill>
                  <a:schemeClr val="bg1"/>
                </a:solidFill>
              </a:rPr>
            </a:br>
            <a:r>
              <a:rPr lang="en-US" b="1" dirty="0">
                <a:solidFill>
                  <a:schemeClr val="bg1"/>
                </a:solidFill>
              </a:rPr>
              <a:t>Right-to-Know Law Request Form </a:t>
            </a:r>
          </a:p>
        </p:txBody>
      </p:sp>
      <p:graphicFrame>
        <p:nvGraphicFramePr>
          <p:cNvPr id="7" name="Content Placeholder 6">
            <a:extLst>
              <a:ext uri="{FF2B5EF4-FFF2-40B4-BE49-F238E27FC236}">
                <a16:creationId xmlns:a16="http://schemas.microsoft.com/office/drawing/2014/main" id="{301EDF6F-63E2-B075-8130-71FB2A8676CE}"/>
              </a:ext>
            </a:extLst>
          </p:cNvPr>
          <p:cNvGraphicFramePr>
            <a:graphicFrameLocks noGrp="1"/>
          </p:cNvGraphicFramePr>
          <p:nvPr>
            <p:ph idx="1"/>
            <p:extLst>
              <p:ext uri="{D42A27DB-BD31-4B8C-83A1-F6EECF244321}">
                <p14:modId xmlns:p14="http://schemas.microsoft.com/office/powerpoint/2010/main" val="3242788993"/>
              </p:ext>
            </p:extLst>
          </p:nvPr>
        </p:nvGraphicFramePr>
        <p:xfrm>
          <a:off x="609598" y="1921801"/>
          <a:ext cx="10972799" cy="18938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3E09C9CE-9A54-E43E-D243-815CEE658B20}"/>
              </a:ext>
            </a:extLst>
          </p:cNvPr>
          <p:cNvSpPr>
            <a:spLocks noGrp="1"/>
          </p:cNvSpPr>
          <p:nvPr>
            <p:ph type="dt" sz="half" idx="10"/>
          </p:nvPr>
        </p:nvSpPr>
        <p:spPr/>
        <p:txBody>
          <a:bodyPr/>
          <a:lstStyle/>
          <a:p>
            <a:r>
              <a:rPr lang="en-US"/>
              <a:t>December 2024</a:t>
            </a:r>
            <a:endParaRPr lang="en-US" dirty="0"/>
          </a:p>
        </p:txBody>
      </p:sp>
      <p:sp>
        <p:nvSpPr>
          <p:cNvPr id="5" name="Footer Placeholder 4">
            <a:extLst>
              <a:ext uri="{FF2B5EF4-FFF2-40B4-BE49-F238E27FC236}">
                <a16:creationId xmlns:a16="http://schemas.microsoft.com/office/drawing/2014/main" id="{86CD58B7-194F-0A36-3F77-B5BCB5128838}"/>
              </a:ext>
            </a:extLst>
          </p:cNvPr>
          <p:cNvSpPr>
            <a:spLocks noGrp="1"/>
          </p:cNvSpPr>
          <p:nvPr>
            <p:ph type="ftr" sz="quarter" idx="11"/>
          </p:nvPr>
        </p:nvSpPr>
        <p:spPr/>
        <p:txBody>
          <a:bodyPr/>
          <a:lstStyle/>
          <a:p>
            <a:r>
              <a:rPr lang="en-US"/>
              <a:t>Annual Training</a:t>
            </a:r>
            <a:endParaRPr lang="en-US" dirty="0"/>
          </a:p>
        </p:txBody>
      </p:sp>
      <p:sp>
        <p:nvSpPr>
          <p:cNvPr id="6" name="Slide Number Placeholder 5">
            <a:extLst>
              <a:ext uri="{FF2B5EF4-FFF2-40B4-BE49-F238E27FC236}">
                <a16:creationId xmlns:a16="http://schemas.microsoft.com/office/drawing/2014/main" id="{699B9673-316E-3856-12F0-0A6A4E0475F4}"/>
              </a:ext>
            </a:extLst>
          </p:cNvPr>
          <p:cNvSpPr>
            <a:spLocks noGrp="1"/>
          </p:cNvSpPr>
          <p:nvPr>
            <p:ph type="sldNum" sz="quarter" idx="12"/>
          </p:nvPr>
        </p:nvSpPr>
        <p:spPr/>
        <p:txBody>
          <a:bodyPr/>
          <a:lstStyle/>
          <a:p>
            <a:fld id="{4A89A1A0-A13C-48C1-A210-676ED3C69C01}" type="slidenum">
              <a:rPr lang="en-US" smtClean="0"/>
              <a:t>15</a:t>
            </a:fld>
            <a:endParaRPr lang="en-US" dirty="0"/>
          </a:p>
        </p:txBody>
      </p:sp>
      <p:graphicFrame>
        <p:nvGraphicFramePr>
          <p:cNvPr id="8" name="Diagram 7">
            <a:extLst>
              <a:ext uri="{FF2B5EF4-FFF2-40B4-BE49-F238E27FC236}">
                <a16:creationId xmlns:a16="http://schemas.microsoft.com/office/drawing/2014/main" id="{51D40272-07FA-6088-0600-F21140E065EE}"/>
              </a:ext>
            </a:extLst>
          </p:cNvPr>
          <p:cNvGraphicFramePr/>
          <p:nvPr>
            <p:extLst>
              <p:ext uri="{D42A27DB-BD31-4B8C-83A1-F6EECF244321}">
                <p14:modId xmlns:p14="http://schemas.microsoft.com/office/powerpoint/2010/main" val="487781726"/>
              </p:ext>
            </p:extLst>
          </p:nvPr>
        </p:nvGraphicFramePr>
        <p:xfrm>
          <a:off x="609598" y="4038433"/>
          <a:ext cx="10972799" cy="22523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15" name="Picture 14" descr="Icon&#10;&#10;Description automatically generated">
            <a:extLst>
              <a:ext uri="{FF2B5EF4-FFF2-40B4-BE49-F238E27FC236}">
                <a16:creationId xmlns:a16="http://schemas.microsoft.com/office/drawing/2014/main" id="{899DCA5D-6031-B180-5ADB-D0292E114B4F}"/>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390529" y="518187"/>
            <a:ext cx="1058141" cy="1035559"/>
          </a:xfrm>
          <a:prstGeom prst="rect">
            <a:avLst/>
          </a:prstGeom>
        </p:spPr>
      </p:pic>
    </p:spTree>
    <p:extLst>
      <p:ext uri="{BB962C8B-B14F-4D97-AF65-F5344CB8AC3E}">
        <p14:creationId xmlns:p14="http://schemas.microsoft.com/office/powerpoint/2010/main" val="2803134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34480-6E20-4D11-AA20-724ED30D21ED}"/>
              </a:ext>
            </a:extLst>
          </p:cNvPr>
          <p:cNvSpPr>
            <a:spLocks noGrp="1"/>
          </p:cNvSpPr>
          <p:nvPr>
            <p:ph type="title"/>
          </p:nvPr>
        </p:nvSpPr>
        <p:spPr>
          <a:xfrm>
            <a:off x="609600" y="373146"/>
            <a:ext cx="10972800" cy="1325880"/>
          </a:xfrm>
          <a:solidFill>
            <a:srgbClr val="0C2E48"/>
          </a:solidFill>
        </p:spPr>
        <p:txBody>
          <a:bodyPr vert="horz" lIns="91440" tIns="45720" rIns="91440" bIns="45720" rtlCol="0" anchor="ctr">
            <a:normAutofit/>
          </a:bodyPr>
          <a:lstStyle/>
          <a:p>
            <a:pPr algn="ctr"/>
            <a:r>
              <a:rPr lang="en-US" b="1" dirty="0">
                <a:solidFill>
                  <a:schemeClr val="bg1"/>
                </a:solidFill>
              </a:rPr>
              <a:t>New Standard </a:t>
            </a:r>
            <a:br>
              <a:rPr lang="en-US" b="1" dirty="0">
                <a:solidFill>
                  <a:schemeClr val="bg1"/>
                </a:solidFill>
              </a:rPr>
            </a:br>
            <a:r>
              <a:rPr lang="en-US" b="1" dirty="0">
                <a:solidFill>
                  <a:schemeClr val="bg1"/>
                </a:solidFill>
              </a:rPr>
              <a:t>Right-to-Know Law Request Form </a:t>
            </a:r>
          </a:p>
        </p:txBody>
      </p:sp>
      <p:graphicFrame>
        <p:nvGraphicFramePr>
          <p:cNvPr id="7" name="Content Placeholder 6">
            <a:extLst>
              <a:ext uri="{FF2B5EF4-FFF2-40B4-BE49-F238E27FC236}">
                <a16:creationId xmlns:a16="http://schemas.microsoft.com/office/drawing/2014/main" id="{7F02123E-60CD-67B5-B070-FD125AAD0EA6}"/>
              </a:ext>
            </a:extLst>
          </p:cNvPr>
          <p:cNvGraphicFramePr>
            <a:graphicFrameLocks noGrp="1"/>
          </p:cNvGraphicFramePr>
          <p:nvPr>
            <p:ph idx="1"/>
            <p:extLst>
              <p:ext uri="{D42A27DB-BD31-4B8C-83A1-F6EECF244321}">
                <p14:modId xmlns:p14="http://schemas.microsoft.com/office/powerpoint/2010/main" val="2496299246"/>
              </p:ext>
            </p:extLst>
          </p:nvPr>
        </p:nvGraphicFramePr>
        <p:xfrm>
          <a:off x="609600" y="1840895"/>
          <a:ext cx="10972799" cy="37618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16C6B836-C00D-71A8-1676-355026F20A8C}"/>
              </a:ext>
            </a:extLst>
          </p:cNvPr>
          <p:cNvSpPr>
            <a:spLocks noGrp="1"/>
          </p:cNvSpPr>
          <p:nvPr>
            <p:ph type="dt" sz="half" idx="10"/>
          </p:nvPr>
        </p:nvSpPr>
        <p:spPr/>
        <p:txBody>
          <a:bodyPr/>
          <a:lstStyle/>
          <a:p>
            <a:r>
              <a:rPr lang="en-US"/>
              <a:t>December 2024</a:t>
            </a:r>
            <a:endParaRPr lang="en-US" dirty="0"/>
          </a:p>
        </p:txBody>
      </p:sp>
      <p:sp>
        <p:nvSpPr>
          <p:cNvPr id="5" name="Footer Placeholder 4">
            <a:extLst>
              <a:ext uri="{FF2B5EF4-FFF2-40B4-BE49-F238E27FC236}">
                <a16:creationId xmlns:a16="http://schemas.microsoft.com/office/drawing/2014/main" id="{074B96FF-5B3F-39A2-E974-F2FD3469127B}"/>
              </a:ext>
            </a:extLst>
          </p:cNvPr>
          <p:cNvSpPr>
            <a:spLocks noGrp="1"/>
          </p:cNvSpPr>
          <p:nvPr>
            <p:ph type="ftr" sz="quarter" idx="11"/>
          </p:nvPr>
        </p:nvSpPr>
        <p:spPr/>
        <p:txBody>
          <a:bodyPr/>
          <a:lstStyle/>
          <a:p>
            <a:r>
              <a:rPr lang="en-US"/>
              <a:t>Annual Training</a:t>
            </a:r>
            <a:endParaRPr lang="en-US" dirty="0"/>
          </a:p>
        </p:txBody>
      </p:sp>
      <p:sp>
        <p:nvSpPr>
          <p:cNvPr id="6" name="Slide Number Placeholder 5">
            <a:extLst>
              <a:ext uri="{FF2B5EF4-FFF2-40B4-BE49-F238E27FC236}">
                <a16:creationId xmlns:a16="http://schemas.microsoft.com/office/drawing/2014/main" id="{50775957-90C4-8A9D-1D26-E2A527C24C4E}"/>
              </a:ext>
            </a:extLst>
          </p:cNvPr>
          <p:cNvSpPr>
            <a:spLocks noGrp="1"/>
          </p:cNvSpPr>
          <p:nvPr>
            <p:ph type="sldNum" sz="quarter" idx="12"/>
          </p:nvPr>
        </p:nvSpPr>
        <p:spPr/>
        <p:txBody>
          <a:bodyPr/>
          <a:lstStyle/>
          <a:p>
            <a:fld id="{4A89A1A0-A13C-48C1-A210-676ED3C69C01}" type="slidenum">
              <a:rPr lang="en-US" smtClean="0"/>
              <a:t>16</a:t>
            </a:fld>
            <a:endParaRPr lang="en-US" dirty="0"/>
          </a:p>
        </p:txBody>
      </p:sp>
      <p:pic>
        <p:nvPicPr>
          <p:cNvPr id="8" name="Picture 7" descr="Icon&#10;&#10;Description automatically generated">
            <a:extLst>
              <a:ext uri="{FF2B5EF4-FFF2-40B4-BE49-F238E27FC236}">
                <a16:creationId xmlns:a16="http://schemas.microsoft.com/office/drawing/2014/main" id="{61265E24-7173-DC8A-4CE3-5C6423E7B47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409579" y="515015"/>
            <a:ext cx="1058141" cy="1035559"/>
          </a:xfrm>
          <a:prstGeom prst="rect">
            <a:avLst/>
          </a:prstGeom>
        </p:spPr>
      </p:pic>
    </p:spTree>
    <p:extLst>
      <p:ext uri="{BB962C8B-B14F-4D97-AF65-F5344CB8AC3E}">
        <p14:creationId xmlns:p14="http://schemas.microsoft.com/office/powerpoint/2010/main" val="1672954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2DF82-D152-4055-93CE-14272B338F6A}"/>
              </a:ext>
            </a:extLst>
          </p:cNvPr>
          <p:cNvSpPr>
            <a:spLocks noGrp="1"/>
          </p:cNvSpPr>
          <p:nvPr>
            <p:ph type="title"/>
          </p:nvPr>
        </p:nvSpPr>
        <p:spPr>
          <a:xfrm>
            <a:off x="609600" y="365125"/>
            <a:ext cx="10972800" cy="1143000"/>
          </a:xfrm>
          <a:solidFill>
            <a:srgbClr val="0C2E48"/>
          </a:solidFill>
        </p:spPr>
        <p:txBody>
          <a:bodyPr vert="horz" lIns="91440" tIns="45720" rIns="91440" bIns="45720" rtlCol="0" anchor="ctr">
            <a:normAutofit/>
          </a:bodyPr>
          <a:lstStyle/>
          <a:p>
            <a:pPr algn="ctr"/>
            <a:r>
              <a:rPr lang="en-US" b="1" dirty="0">
                <a:solidFill>
                  <a:schemeClr val="bg1"/>
                </a:solidFill>
              </a:rPr>
              <a:t>Recent FAQs </a:t>
            </a:r>
          </a:p>
        </p:txBody>
      </p:sp>
      <p:graphicFrame>
        <p:nvGraphicFramePr>
          <p:cNvPr id="7" name="Content Placeholder 6">
            <a:extLst>
              <a:ext uri="{FF2B5EF4-FFF2-40B4-BE49-F238E27FC236}">
                <a16:creationId xmlns:a16="http://schemas.microsoft.com/office/drawing/2014/main" id="{2DD05D2A-4975-7305-BE7D-A6836E316516}"/>
              </a:ext>
            </a:extLst>
          </p:cNvPr>
          <p:cNvGraphicFramePr>
            <a:graphicFrameLocks noGrp="1"/>
          </p:cNvGraphicFramePr>
          <p:nvPr>
            <p:ph idx="1"/>
            <p:extLst>
              <p:ext uri="{D42A27DB-BD31-4B8C-83A1-F6EECF244321}">
                <p14:modId xmlns:p14="http://schemas.microsoft.com/office/powerpoint/2010/main" val="1068940479"/>
              </p:ext>
            </p:extLst>
          </p:nvPr>
        </p:nvGraphicFramePr>
        <p:xfrm>
          <a:off x="609600" y="1684421"/>
          <a:ext cx="10972800" cy="44684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151F8C46-CE63-3C42-6CDF-7CEAA6C8F491}"/>
              </a:ext>
            </a:extLst>
          </p:cNvPr>
          <p:cNvSpPr>
            <a:spLocks noGrp="1"/>
          </p:cNvSpPr>
          <p:nvPr>
            <p:ph type="dt" sz="half" idx="10"/>
          </p:nvPr>
        </p:nvSpPr>
        <p:spPr/>
        <p:txBody>
          <a:bodyPr/>
          <a:lstStyle/>
          <a:p>
            <a:r>
              <a:rPr lang="en-US"/>
              <a:t>December 2024</a:t>
            </a:r>
            <a:endParaRPr lang="en-US" dirty="0"/>
          </a:p>
        </p:txBody>
      </p:sp>
      <p:sp>
        <p:nvSpPr>
          <p:cNvPr id="5" name="Footer Placeholder 4">
            <a:extLst>
              <a:ext uri="{FF2B5EF4-FFF2-40B4-BE49-F238E27FC236}">
                <a16:creationId xmlns:a16="http://schemas.microsoft.com/office/drawing/2014/main" id="{2E74F89F-25D8-C62E-2B47-0885396FBDE3}"/>
              </a:ext>
            </a:extLst>
          </p:cNvPr>
          <p:cNvSpPr>
            <a:spLocks noGrp="1"/>
          </p:cNvSpPr>
          <p:nvPr>
            <p:ph type="ftr" sz="quarter" idx="11"/>
          </p:nvPr>
        </p:nvSpPr>
        <p:spPr/>
        <p:txBody>
          <a:bodyPr/>
          <a:lstStyle/>
          <a:p>
            <a:r>
              <a:rPr lang="en-US"/>
              <a:t>Annual Training</a:t>
            </a:r>
            <a:endParaRPr lang="en-US" dirty="0"/>
          </a:p>
        </p:txBody>
      </p:sp>
      <p:sp>
        <p:nvSpPr>
          <p:cNvPr id="6" name="Slide Number Placeholder 5">
            <a:extLst>
              <a:ext uri="{FF2B5EF4-FFF2-40B4-BE49-F238E27FC236}">
                <a16:creationId xmlns:a16="http://schemas.microsoft.com/office/drawing/2014/main" id="{B8B71831-0723-C00A-501F-2FA3BE0AE02C}"/>
              </a:ext>
            </a:extLst>
          </p:cNvPr>
          <p:cNvSpPr>
            <a:spLocks noGrp="1"/>
          </p:cNvSpPr>
          <p:nvPr>
            <p:ph type="sldNum" sz="quarter" idx="12"/>
          </p:nvPr>
        </p:nvSpPr>
        <p:spPr/>
        <p:txBody>
          <a:bodyPr/>
          <a:lstStyle/>
          <a:p>
            <a:fld id="{4A89A1A0-A13C-48C1-A210-676ED3C69C01}" type="slidenum">
              <a:rPr lang="en-US" smtClean="0"/>
              <a:t>17</a:t>
            </a:fld>
            <a:endParaRPr lang="en-US" dirty="0"/>
          </a:p>
        </p:txBody>
      </p:sp>
      <p:pic>
        <p:nvPicPr>
          <p:cNvPr id="8" name="Picture 7" descr="Icon&#10;&#10;Description automatically generated">
            <a:extLst>
              <a:ext uri="{FF2B5EF4-FFF2-40B4-BE49-F238E27FC236}">
                <a16:creationId xmlns:a16="http://schemas.microsoft.com/office/drawing/2014/main" id="{B8BBE96A-39A9-E5AC-13B6-8D05D21E207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400054" y="418845"/>
            <a:ext cx="1058141" cy="1035559"/>
          </a:xfrm>
          <a:prstGeom prst="rect">
            <a:avLst/>
          </a:prstGeom>
        </p:spPr>
      </p:pic>
    </p:spTree>
    <p:extLst>
      <p:ext uri="{BB962C8B-B14F-4D97-AF65-F5344CB8AC3E}">
        <p14:creationId xmlns:p14="http://schemas.microsoft.com/office/powerpoint/2010/main" val="1828318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D5848-743D-4ADB-A80C-DFD5B72F69E1}"/>
              </a:ext>
            </a:extLst>
          </p:cNvPr>
          <p:cNvSpPr>
            <a:spLocks noGrp="1"/>
          </p:cNvSpPr>
          <p:nvPr>
            <p:ph type="title"/>
          </p:nvPr>
        </p:nvSpPr>
        <p:spPr>
          <a:xfrm>
            <a:off x="609600" y="373146"/>
            <a:ext cx="10972800" cy="1143000"/>
          </a:xfrm>
          <a:solidFill>
            <a:srgbClr val="0C2E48"/>
          </a:solidFill>
        </p:spPr>
        <p:txBody>
          <a:bodyPr vert="horz" lIns="91440" tIns="45720" rIns="91440" bIns="45720" rtlCol="0" anchor="ctr">
            <a:normAutofit/>
          </a:bodyPr>
          <a:lstStyle/>
          <a:p>
            <a:pPr algn="ctr"/>
            <a:r>
              <a:rPr lang="en-US" b="1" dirty="0">
                <a:solidFill>
                  <a:schemeClr val="bg1"/>
                </a:solidFill>
              </a:rPr>
              <a:t>Recent FAQs</a:t>
            </a:r>
          </a:p>
        </p:txBody>
      </p:sp>
      <p:graphicFrame>
        <p:nvGraphicFramePr>
          <p:cNvPr id="8" name="Content Placeholder 7">
            <a:extLst>
              <a:ext uri="{FF2B5EF4-FFF2-40B4-BE49-F238E27FC236}">
                <a16:creationId xmlns:a16="http://schemas.microsoft.com/office/drawing/2014/main" id="{CF43ACE3-B0D9-EEA9-EAC0-0EF35C71A6FA}"/>
              </a:ext>
            </a:extLst>
          </p:cNvPr>
          <p:cNvGraphicFramePr>
            <a:graphicFrameLocks noGrp="1"/>
          </p:cNvGraphicFramePr>
          <p:nvPr>
            <p:ph idx="1"/>
            <p:extLst>
              <p:ext uri="{D42A27DB-BD31-4B8C-83A1-F6EECF244321}">
                <p14:modId xmlns:p14="http://schemas.microsoft.com/office/powerpoint/2010/main" val="1650277994"/>
              </p:ext>
            </p:extLst>
          </p:nvPr>
        </p:nvGraphicFramePr>
        <p:xfrm>
          <a:off x="609599" y="3781340"/>
          <a:ext cx="10972799" cy="2651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B830CEFE-25BF-3135-100C-464F49C60C56}"/>
              </a:ext>
            </a:extLst>
          </p:cNvPr>
          <p:cNvSpPr>
            <a:spLocks noGrp="1"/>
          </p:cNvSpPr>
          <p:nvPr>
            <p:ph type="dt" sz="half" idx="10"/>
          </p:nvPr>
        </p:nvSpPr>
        <p:spPr/>
        <p:txBody>
          <a:bodyPr/>
          <a:lstStyle/>
          <a:p>
            <a:r>
              <a:rPr lang="en-US"/>
              <a:t>December 2024</a:t>
            </a:r>
            <a:endParaRPr lang="en-US" dirty="0"/>
          </a:p>
        </p:txBody>
      </p:sp>
      <p:sp>
        <p:nvSpPr>
          <p:cNvPr id="5" name="Footer Placeholder 4">
            <a:extLst>
              <a:ext uri="{FF2B5EF4-FFF2-40B4-BE49-F238E27FC236}">
                <a16:creationId xmlns:a16="http://schemas.microsoft.com/office/drawing/2014/main" id="{3E1CDB1F-5B98-2125-83DA-D7554E478E97}"/>
              </a:ext>
            </a:extLst>
          </p:cNvPr>
          <p:cNvSpPr>
            <a:spLocks noGrp="1"/>
          </p:cNvSpPr>
          <p:nvPr>
            <p:ph type="ftr" sz="quarter" idx="11"/>
          </p:nvPr>
        </p:nvSpPr>
        <p:spPr/>
        <p:txBody>
          <a:bodyPr/>
          <a:lstStyle/>
          <a:p>
            <a:r>
              <a:rPr lang="en-US"/>
              <a:t>Annual Training</a:t>
            </a:r>
            <a:endParaRPr lang="en-US" dirty="0"/>
          </a:p>
        </p:txBody>
      </p:sp>
      <p:sp>
        <p:nvSpPr>
          <p:cNvPr id="6" name="Slide Number Placeholder 5">
            <a:extLst>
              <a:ext uri="{FF2B5EF4-FFF2-40B4-BE49-F238E27FC236}">
                <a16:creationId xmlns:a16="http://schemas.microsoft.com/office/drawing/2014/main" id="{09B72FE2-7A41-7456-8569-C1D15C3DD88F}"/>
              </a:ext>
            </a:extLst>
          </p:cNvPr>
          <p:cNvSpPr>
            <a:spLocks noGrp="1"/>
          </p:cNvSpPr>
          <p:nvPr>
            <p:ph type="sldNum" sz="quarter" idx="12"/>
          </p:nvPr>
        </p:nvSpPr>
        <p:spPr/>
        <p:txBody>
          <a:bodyPr/>
          <a:lstStyle/>
          <a:p>
            <a:fld id="{4A89A1A0-A13C-48C1-A210-676ED3C69C01}" type="slidenum">
              <a:rPr lang="en-US" smtClean="0"/>
              <a:t>18</a:t>
            </a:fld>
            <a:endParaRPr lang="en-US" dirty="0"/>
          </a:p>
        </p:txBody>
      </p:sp>
      <p:graphicFrame>
        <p:nvGraphicFramePr>
          <p:cNvPr id="7" name="Diagram 6">
            <a:extLst>
              <a:ext uri="{FF2B5EF4-FFF2-40B4-BE49-F238E27FC236}">
                <a16:creationId xmlns:a16="http://schemas.microsoft.com/office/drawing/2014/main" id="{0F8F707C-3A1D-7418-225B-2CC1FEAA9D45}"/>
              </a:ext>
            </a:extLst>
          </p:cNvPr>
          <p:cNvGraphicFramePr/>
          <p:nvPr>
            <p:extLst>
              <p:ext uri="{D42A27DB-BD31-4B8C-83A1-F6EECF244321}">
                <p14:modId xmlns:p14="http://schemas.microsoft.com/office/powerpoint/2010/main" val="2877093026"/>
              </p:ext>
            </p:extLst>
          </p:nvPr>
        </p:nvGraphicFramePr>
        <p:xfrm>
          <a:off x="609599" y="1643897"/>
          <a:ext cx="10972799" cy="200969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9" name="Picture 8" descr="Icon&#10;&#10;Description automatically generated">
            <a:extLst>
              <a:ext uri="{FF2B5EF4-FFF2-40B4-BE49-F238E27FC236}">
                <a16:creationId xmlns:a16="http://schemas.microsoft.com/office/drawing/2014/main" id="{2298B613-D50F-4F55-54C0-DA94A393AE56}"/>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400054" y="418845"/>
            <a:ext cx="1058141" cy="1035559"/>
          </a:xfrm>
          <a:prstGeom prst="rect">
            <a:avLst/>
          </a:prstGeom>
        </p:spPr>
      </p:pic>
    </p:spTree>
    <p:extLst>
      <p:ext uri="{BB962C8B-B14F-4D97-AF65-F5344CB8AC3E}">
        <p14:creationId xmlns:p14="http://schemas.microsoft.com/office/powerpoint/2010/main" val="35704758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D5848-743D-4ADB-A80C-DFD5B72F69E1}"/>
              </a:ext>
            </a:extLst>
          </p:cNvPr>
          <p:cNvSpPr>
            <a:spLocks noGrp="1"/>
          </p:cNvSpPr>
          <p:nvPr>
            <p:ph type="title"/>
          </p:nvPr>
        </p:nvSpPr>
        <p:spPr>
          <a:xfrm>
            <a:off x="609600" y="357104"/>
            <a:ext cx="10972800" cy="1143000"/>
          </a:xfrm>
          <a:solidFill>
            <a:srgbClr val="0C2E48"/>
          </a:solidFill>
        </p:spPr>
        <p:txBody>
          <a:bodyPr vert="horz" lIns="91440" tIns="45720" rIns="91440" bIns="45720" rtlCol="0" anchor="ctr">
            <a:normAutofit/>
          </a:bodyPr>
          <a:lstStyle/>
          <a:p>
            <a:pPr algn="ctr"/>
            <a:r>
              <a:rPr lang="en-US" b="1" dirty="0">
                <a:solidFill>
                  <a:schemeClr val="bg1"/>
                </a:solidFill>
              </a:rPr>
              <a:t>Recent FAQs</a:t>
            </a:r>
          </a:p>
        </p:txBody>
      </p:sp>
      <p:sp>
        <p:nvSpPr>
          <p:cNvPr id="4" name="Date Placeholder 3">
            <a:extLst>
              <a:ext uri="{FF2B5EF4-FFF2-40B4-BE49-F238E27FC236}">
                <a16:creationId xmlns:a16="http://schemas.microsoft.com/office/drawing/2014/main" id="{9562AF18-0B7E-F6F0-FDC8-5A6A0B2473EF}"/>
              </a:ext>
            </a:extLst>
          </p:cNvPr>
          <p:cNvSpPr>
            <a:spLocks noGrp="1"/>
          </p:cNvSpPr>
          <p:nvPr>
            <p:ph type="dt" sz="half" idx="10"/>
          </p:nvPr>
        </p:nvSpPr>
        <p:spPr/>
        <p:txBody>
          <a:bodyPr/>
          <a:lstStyle/>
          <a:p>
            <a:r>
              <a:rPr lang="en-US"/>
              <a:t>December 2024</a:t>
            </a:r>
            <a:endParaRPr lang="en-US" dirty="0"/>
          </a:p>
        </p:txBody>
      </p:sp>
      <p:sp>
        <p:nvSpPr>
          <p:cNvPr id="5" name="Footer Placeholder 4">
            <a:extLst>
              <a:ext uri="{FF2B5EF4-FFF2-40B4-BE49-F238E27FC236}">
                <a16:creationId xmlns:a16="http://schemas.microsoft.com/office/drawing/2014/main" id="{26224CB0-B0A8-6C5F-7228-11A6EC079F58}"/>
              </a:ext>
            </a:extLst>
          </p:cNvPr>
          <p:cNvSpPr>
            <a:spLocks noGrp="1"/>
          </p:cNvSpPr>
          <p:nvPr>
            <p:ph type="ftr" sz="quarter" idx="11"/>
          </p:nvPr>
        </p:nvSpPr>
        <p:spPr/>
        <p:txBody>
          <a:bodyPr/>
          <a:lstStyle/>
          <a:p>
            <a:r>
              <a:rPr lang="en-US"/>
              <a:t>Annual Training</a:t>
            </a:r>
            <a:endParaRPr lang="en-US" dirty="0"/>
          </a:p>
        </p:txBody>
      </p:sp>
      <p:sp>
        <p:nvSpPr>
          <p:cNvPr id="6" name="Slide Number Placeholder 5">
            <a:extLst>
              <a:ext uri="{FF2B5EF4-FFF2-40B4-BE49-F238E27FC236}">
                <a16:creationId xmlns:a16="http://schemas.microsoft.com/office/drawing/2014/main" id="{4B408034-BA97-01A5-BC37-6E0016B5DC6D}"/>
              </a:ext>
            </a:extLst>
          </p:cNvPr>
          <p:cNvSpPr>
            <a:spLocks noGrp="1"/>
          </p:cNvSpPr>
          <p:nvPr>
            <p:ph type="sldNum" sz="quarter" idx="12"/>
          </p:nvPr>
        </p:nvSpPr>
        <p:spPr/>
        <p:txBody>
          <a:bodyPr/>
          <a:lstStyle/>
          <a:p>
            <a:fld id="{4A89A1A0-A13C-48C1-A210-676ED3C69C01}" type="slidenum">
              <a:rPr lang="en-US" smtClean="0"/>
              <a:t>19</a:t>
            </a:fld>
            <a:endParaRPr lang="en-US" dirty="0"/>
          </a:p>
        </p:txBody>
      </p:sp>
      <p:graphicFrame>
        <p:nvGraphicFramePr>
          <p:cNvPr id="9" name="Content Placeholder 8">
            <a:extLst>
              <a:ext uri="{FF2B5EF4-FFF2-40B4-BE49-F238E27FC236}">
                <a16:creationId xmlns:a16="http://schemas.microsoft.com/office/drawing/2014/main" id="{A01B4004-C758-5CA3-3500-4B7BF97F3A61}"/>
              </a:ext>
            </a:extLst>
          </p:cNvPr>
          <p:cNvGraphicFramePr>
            <a:graphicFrameLocks noGrp="1"/>
          </p:cNvGraphicFramePr>
          <p:nvPr>
            <p:ph idx="1"/>
            <p:extLst>
              <p:ext uri="{D42A27DB-BD31-4B8C-83A1-F6EECF244321}">
                <p14:modId xmlns:p14="http://schemas.microsoft.com/office/powerpoint/2010/main" val="4205413685"/>
              </p:ext>
            </p:extLst>
          </p:nvPr>
        </p:nvGraphicFramePr>
        <p:xfrm>
          <a:off x="609600" y="1818439"/>
          <a:ext cx="10972800" cy="32211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Picture 9" descr="Icon&#10;&#10;Description automatically generated">
            <a:extLst>
              <a:ext uri="{FF2B5EF4-FFF2-40B4-BE49-F238E27FC236}">
                <a16:creationId xmlns:a16="http://schemas.microsoft.com/office/drawing/2014/main" id="{1B874080-27A8-BFC2-B0F7-26910ED8BC5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400054" y="418845"/>
            <a:ext cx="1058141" cy="1035559"/>
          </a:xfrm>
          <a:prstGeom prst="rect">
            <a:avLst/>
          </a:prstGeom>
        </p:spPr>
      </p:pic>
    </p:spTree>
    <p:extLst>
      <p:ext uri="{BB962C8B-B14F-4D97-AF65-F5344CB8AC3E}">
        <p14:creationId xmlns:p14="http://schemas.microsoft.com/office/powerpoint/2010/main" val="2905586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C8EF107-3098-43A5-8FCC-F04A3E7515AD}"/>
              </a:ext>
            </a:extLst>
          </p:cNvPr>
          <p:cNvSpPr>
            <a:spLocks noGrp="1"/>
          </p:cNvSpPr>
          <p:nvPr>
            <p:ph type="title"/>
          </p:nvPr>
        </p:nvSpPr>
        <p:spPr>
          <a:xfrm>
            <a:off x="826396" y="586855"/>
            <a:ext cx="4230100" cy="3387497"/>
          </a:xfrm>
        </p:spPr>
        <p:txBody>
          <a:bodyPr anchor="b">
            <a:normAutofit/>
          </a:bodyPr>
          <a:lstStyle/>
          <a:p>
            <a:pPr algn="ctr"/>
            <a:br>
              <a:rPr lang="en-US" sz="4000" b="1" u="sng" dirty="0">
                <a:solidFill>
                  <a:srgbClr val="FFFFFF"/>
                </a:solidFill>
              </a:rPr>
            </a:br>
            <a:br>
              <a:rPr lang="en-US" sz="4000" b="1" dirty="0">
                <a:solidFill>
                  <a:srgbClr val="FFFFFF"/>
                </a:solidFill>
              </a:rPr>
            </a:br>
            <a:r>
              <a:rPr lang="en-US" sz="4000" b="1" dirty="0">
                <a:solidFill>
                  <a:srgbClr val="FFFFFF"/>
                </a:solidFill>
              </a:rPr>
              <a:t>Roadmap </a:t>
            </a:r>
            <a:br>
              <a:rPr lang="en-US" sz="4000" b="1" dirty="0">
                <a:solidFill>
                  <a:srgbClr val="FFFFFF"/>
                </a:solidFill>
              </a:rPr>
            </a:br>
            <a:r>
              <a:rPr lang="en-US" sz="4000" b="1" dirty="0">
                <a:solidFill>
                  <a:srgbClr val="FFFFFF"/>
                </a:solidFill>
              </a:rPr>
              <a:t>for </a:t>
            </a:r>
            <a:br>
              <a:rPr lang="en-US" sz="4000" b="1" dirty="0">
                <a:solidFill>
                  <a:srgbClr val="FFFFFF"/>
                </a:solidFill>
              </a:rPr>
            </a:br>
            <a:r>
              <a:rPr lang="en-US" sz="4000" b="1" dirty="0">
                <a:solidFill>
                  <a:srgbClr val="FFFFFF"/>
                </a:solidFill>
              </a:rPr>
              <a:t>Discussion</a:t>
            </a:r>
          </a:p>
        </p:txBody>
      </p:sp>
      <p:graphicFrame>
        <p:nvGraphicFramePr>
          <p:cNvPr id="17" name="Diagram 16">
            <a:extLst>
              <a:ext uri="{FF2B5EF4-FFF2-40B4-BE49-F238E27FC236}">
                <a16:creationId xmlns:a16="http://schemas.microsoft.com/office/drawing/2014/main" id="{7C24D903-806D-A46A-B2FC-00DEEEC3636D}"/>
              </a:ext>
            </a:extLst>
          </p:cNvPr>
          <p:cNvGraphicFramePr/>
          <p:nvPr>
            <p:extLst>
              <p:ext uri="{D42A27DB-BD31-4B8C-83A1-F6EECF244321}">
                <p14:modId xmlns:p14="http://schemas.microsoft.com/office/powerpoint/2010/main" val="3392212882"/>
              </p:ext>
            </p:extLst>
          </p:nvPr>
        </p:nvGraphicFramePr>
        <p:xfrm>
          <a:off x="5812183" y="878305"/>
          <a:ext cx="6152051" cy="51013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8" name="Picture 27" descr="Icon&#10;&#10;Description automatically generated">
            <a:extLst>
              <a:ext uri="{FF2B5EF4-FFF2-40B4-BE49-F238E27FC236}">
                <a16:creationId xmlns:a16="http://schemas.microsoft.com/office/drawing/2014/main" id="{00D6C27E-7C7C-905D-5969-1F559A929DC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5814" y="5607007"/>
            <a:ext cx="1058141" cy="1035559"/>
          </a:xfrm>
          <a:prstGeom prst="rect">
            <a:avLst/>
          </a:prstGeom>
        </p:spPr>
      </p:pic>
    </p:spTree>
    <p:extLst>
      <p:ext uri="{BB962C8B-B14F-4D97-AF65-F5344CB8AC3E}">
        <p14:creationId xmlns:p14="http://schemas.microsoft.com/office/powerpoint/2010/main" val="124126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124C3-141D-4438-A41D-DB1F2DD25337}"/>
              </a:ext>
            </a:extLst>
          </p:cNvPr>
          <p:cNvSpPr>
            <a:spLocks noGrp="1"/>
          </p:cNvSpPr>
          <p:nvPr>
            <p:ph type="title"/>
          </p:nvPr>
        </p:nvSpPr>
        <p:spPr>
          <a:xfrm>
            <a:off x="609600" y="365125"/>
            <a:ext cx="10972800" cy="1143000"/>
          </a:xfrm>
          <a:solidFill>
            <a:srgbClr val="0C2E48"/>
          </a:solidFill>
        </p:spPr>
        <p:txBody>
          <a:bodyPr vert="horz" lIns="91440" tIns="45720" rIns="91440" bIns="45720" rtlCol="0" anchor="ctr">
            <a:normAutofit/>
          </a:bodyPr>
          <a:lstStyle/>
          <a:p>
            <a:pPr algn="ctr"/>
            <a:r>
              <a:rPr lang="en-US" b="1" dirty="0">
                <a:solidFill>
                  <a:schemeClr val="bg1"/>
                </a:solidFill>
              </a:rPr>
              <a:t>Cases of Note</a:t>
            </a:r>
          </a:p>
        </p:txBody>
      </p:sp>
      <p:graphicFrame>
        <p:nvGraphicFramePr>
          <p:cNvPr id="8" name="Content Placeholder 7">
            <a:extLst>
              <a:ext uri="{FF2B5EF4-FFF2-40B4-BE49-F238E27FC236}">
                <a16:creationId xmlns:a16="http://schemas.microsoft.com/office/drawing/2014/main" id="{F2A8B941-97F3-8427-89B1-8CDF73E2AC3A}"/>
              </a:ext>
            </a:extLst>
          </p:cNvPr>
          <p:cNvGraphicFramePr>
            <a:graphicFrameLocks noGrp="1"/>
          </p:cNvGraphicFramePr>
          <p:nvPr>
            <p:ph idx="1"/>
            <p:extLst>
              <p:ext uri="{D42A27DB-BD31-4B8C-83A1-F6EECF244321}">
                <p14:modId xmlns:p14="http://schemas.microsoft.com/office/powerpoint/2010/main" val="3588726608"/>
              </p:ext>
            </p:extLst>
          </p:nvPr>
        </p:nvGraphicFramePr>
        <p:xfrm>
          <a:off x="609599" y="1685925"/>
          <a:ext cx="10972799" cy="4753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5C7551C2-D756-2A4D-A24C-9ADA99DC68F6}"/>
              </a:ext>
            </a:extLst>
          </p:cNvPr>
          <p:cNvSpPr>
            <a:spLocks noGrp="1"/>
          </p:cNvSpPr>
          <p:nvPr>
            <p:ph type="dt" sz="half" idx="10"/>
          </p:nvPr>
        </p:nvSpPr>
        <p:spPr/>
        <p:txBody>
          <a:bodyPr/>
          <a:lstStyle/>
          <a:p>
            <a:r>
              <a:rPr lang="en-US"/>
              <a:t>December 2024</a:t>
            </a:r>
            <a:endParaRPr lang="en-US" dirty="0"/>
          </a:p>
        </p:txBody>
      </p:sp>
      <p:sp>
        <p:nvSpPr>
          <p:cNvPr id="5" name="Footer Placeholder 4">
            <a:extLst>
              <a:ext uri="{FF2B5EF4-FFF2-40B4-BE49-F238E27FC236}">
                <a16:creationId xmlns:a16="http://schemas.microsoft.com/office/drawing/2014/main" id="{D12DAF44-DDFE-DF1C-164D-409E92AA1373}"/>
              </a:ext>
            </a:extLst>
          </p:cNvPr>
          <p:cNvSpPr>
            <a:spLocks noGrp="1"/>
          </p:cNvSpPr>
          <p:nvPr>
            <p:ph type="ftr" sz="quarter" idx="11"/>
          </p:nvPr>
        </p:nvSpPr>
        <p:spPr/>
        <p:txBody>
          <a:bodyPr/>
          <a:lstStyle/>
          <a:p>
            <a:r>
              <a:rPr lang="en-US"/>
              <a:t>Annual Training</a:t>
            </a:r>
            <a:endParaRPr lang="en-US" dirty="0"/>
          </a:p>
        </p:txBody>
      </p:sp>
      <p:sp>
        <p:nvSpPr>
          <p:cNvPr id="6" name="Slide Number Placeholder 5">
            <a:extLst>
              <a:ext uri="{FF2B5EF4-FFF2-40B4-BE49-F238E27FC236}">
                <a16:creationId xmlns:a16="http://schemas.microsoft.com/office/drawing/2014/main" id="{D72517AC-7650-8665-99B2-A7E4076DCB38}"/>
              </a:ext>
            </a:extLst>
          </p:cNvPr>
          <p:cNvSpPr>
            <a:spLocks noGrp="1"/>
          </p:cNvSpPr>
          <p:nvPr>
            <p:ph type="sldNum" sz="quarter" idx="12"/>
          </p:nvPr>
        </p:nvSpPr>
        <p:spPr/>
        <p:txBody>
          <a:bodyPr/>
          <a:lstStyle/>
          <a:p>
            <a:fld id="{4A89A1A0-A13C-48C1-A210-676ED3C69C01}" type="slidenum">
              <a:rPr lang="en-US" smtClean="0"/>
              <a:t>20</a:t>
            </a:fld>
            <a:endParaRPr lang="en-US" dirty="0"/>
          </a:p>
        </p:txBody>
      </p:sp>
      <p:pic>
        <p:nvPicPr>
          <p:cNvPr id="13" name="Picture 12" descr="Icon&#10;&#10;Description automatically generated">
            <a:extLst>
              <a:ext uri="{FF2B5EF4-FFF2-40B4-BE49-F238E27FC236}">
                <a16:creationId xmlns:a16="http://schemas.microsoft.com/office/drawing/2014/main" id="{7D94B2F1-9B4C-6A46-9961-60FB1431BA7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400054" y="418845"/>
            <a:ext cx="1058141" cy="1035559"/>
          </a:xfrm>
          <a:prstGeom prst="rect">
            <a:avLst/>
          </a:prstGeom>
        </p:spPr>
      </p:pic>
    </p:spTree>
    <p:extLst>
      <p:ext uri="{BB962C8B-B14F-4D97-AF65-F5344CB8AC3E}">
        <p14:creationId xmlns:p14="http://schemas.microsoft.com/office/powerpoint/2010/main" val="27781476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F808C-2318-4B89-B4CA-D5FA4DB0FEAD}"/>
              </a:ext>
            </a:extLst>
          </p:cNvPr>
          <p:cNvSpPr>
            <a:spLocks noGrp="1"/>
          </p:cNvSpPr>
          <p:nvPr>
            <p:ph type="title"/>
          </p:nvPr>
        </p:nvSpPr>
        <p:spPr>
          <a:xfrm>
            <a:off x="609600" y="373146"/>
            <a:ext cx="10972800" cy="1143000"/>
          </a:xfrm>
          <a:solidFill>
            <a:srgbClr val="0C2E48"/>
          </a:solidFill>
        </p:spPr>
        <p:txBody>
          <a:bodyPr vert="horz" lIns="91440" tIns="45720" rIns="91440" bIns="45720" rtlCol="0" anchor="ctr">
            <a:normAutofit/>
          </a:bodyPr>
          <a:lstStyle/>
          <a:p>
            <a:pPr algn="ctr"/>
            <a:r>
              <a:rPr lang="en-US" b="1" dirty="0">
                <a:solidFill>
                  <a:schemeClr val="bg1"/>
                </a:solidFill>
              </a:rPr>
              <a:t>Sunshine Act: Executive Sessions</a:t>
            </a:r>
          </a:p>
        </p:txBody>
      </p:sp>
      <p:graphicFrame>
        <p:nvGraphicFramePr>
          <p:cNvPr id="6" name="Content Placeholder 5">
            <a:extLst>
              <a:ext uri="{FF2B5EF4-FFF2-40B4-BE49-F238E27FC236}">
                <a16:creationId xmlns:a16="http://schemas.microsoft.com/office/drawing/2014/main" id="{97A8997E-0CB4-4834-894A-EF23BE3140CC}"/>
              </a:ext>
            </a:extLst>
          </p:cNvPr>
          <p:cNvGraphicFramePr>
            <a:graphicFrameLocks noGrp="1"/>
          </p:cNvGraphicFramePr>
          <p:nvPr>
            <p:ph idx="1"/>
            <p:extLst>
              <p:ext uri="{D42A27DB-BD31-4B8C-83A1-F6EECF244321}">
                <p14:modId xmlns:p14="http://schemas.microsoft.com/office/powerpoint/2010/main" val="991057597"/>
              </p:ext>
            </p:extLst>
          </p:nvPr>
        </p:nvGraphicFramePr>
        <p:xfrm>
          <a:off x="609600" y="1600201"/>
          <a:ext cx="10972800" cy="45519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a:extLst>
              <a:ext uri="{FF2B5EF4-FFF2-40B4-BE49-F238E27FC236}">
                <a16:creationId xmlns:a16="http://schemas.microsoft.com/office/drawing/2014/main" id="{AC4ABD49-574D-480B-BFF5-19782A858DA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7F1B7F-26A8-4661-BB6B-7B7EEAA29ED2}"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 name="Date Placeholder 3">
            <a:extLst>
              <a:ext uri="{FF2B5EF4-FFF2-40B4-BE49-F238E27FC236}">
                <a16:creationId xmlns:a16="http://schemas.microsoft.com/office/drawing/2014/main" id="{495A150B-6019-4EB7-815F-EF2E910B468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December 2024</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8" name="Footer Placeholder 7">
            <a:extLst>
              <a:ext uri="{FF2B5EF4-FFF2-40B4-BE49-F238E27FC236}">
                <a16:creationId xmlns:a16="http://schemas.microsoft.com/office/drawing/2014/main" id="{2375B46A-414E-4DD3-8D07-26D2C589074F}"/>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Annual Training</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7" name="Picture 6" descr="Icon&#10;&#10;Description automatically generated">
            <a:extLst>
              <a:ext uri="{FF2B5EF4-FFF2-40B4-BE49-F238E27FC236}">
                <a16:creationId xmlns:a16="http://schemas.microsoft.com/office/drawing/2014/main" id="{665FD7EA-DA0A-BD54-8C60-1EB68A8BE6E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400054" y="418845"/>
            <a:ext cx="1058141" cy="1035559"/>
          </a:xfrm>
          <a:prstGeom prst="rect">
            <a:avLst/>
          </a:prstGeom>
        </p:spPr>
      </p:pic>
    </p:spTree>
    <p:extLst>
      <p:ext uri="{BB962C8B-B14F-4D97-AF65-F5344CB8AC3E}">
        <p14:creationId xmlns:p14="http://schemas.microsoft.com/office/powerpoint/2010/main" val="26157007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F808C-2318-4B89-B4CA-D5FA4DB0FEAD}"/>
              </a:ext>
            </a:extLst>
          </p:cNvPr>
          <p:cNvSpPr>
            <a:spLocks noGrp="1"/>
          </p:cNvSpPr>
          <p:nvPr>
            <p:ph type="title"/>
          </p:nvPr>
        </p:nvSpPr>
        <p:spPr>
          <a:xfrm>
            <a:off x="609600" y="367926"/>
            <a:ext cx="10972800" cy="1143000"/>
          </a:xfrm>
          <a:solidFill>
            <a:srgbClr val="0C2E48"/>
          </a:solidFill>
        </p:spPr>
        <p:txBody>
          <a:bodyPr vert="horz" lIns="91440" tIns="45720" rIns="91440" bIns="45720" rtlCol="0" anchor="ctr">
            <a:normAutofit/>
          </a:bodyPr>
          <a:lstStyle/>
          <a:p>
            <a:pPr algn="ctr"/>
            <a:r>
              <a:rPr lang="en-US" b="1" dirty="0">
                <a:solidFill>
                  <a:schemeClr val="bg1"/>
                </a:solidFill>
              </a:rPr>
              <a:t>Public Not Completely Shut Out</a:t>
            </a:r>
          </a:p>
        </p:txBody>
      </p:sp>
      <p:graphicFrame>
        <p:nvGraphicFramePr>
          <p:cNvPr id="6" name="Content Placeholder 5">
            <a:extLst>
              <a:ext uri="{FF2B5EF4-FFF2-40B4-BE49-F238E27FC236}">
                <a16:creationId xmlns:a16="http://schemas.microsoft.com/office/drawing/2014/main" id="{97A8997E-0CB4-4834-894A-EF23BE3140CC}"/>
              </a:ext>
            </a:extLst>
          </p:cNvPr>
          <p:cNvGraphicFramePr>
            <a:graphicFrameLocks noGrp="1"/>
          </p:cNvGraphicFramePr>
          <p:nvPr>
            <p:ph idx="1"/>
            <p:extLst>
              <p:ext uri="{D42A27DB-BD31-4B8C-83A1-F6EECF244321}">
                <p14:modId xmlns:p14="http://schemas.microsoft.com/office/powerpoint/2010/main" val="560264525"/>
              </p:ext>
            </p:extLst>
          </p:nvPr>
        </p:nvGraphicFramePr>
        <p:xfrm>
          <a:off x="609600" y="1704976"/>
          <a:ext cx="10972800" cy="31643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a:extLst>
              <a:ext uri="{FF2B5EF4-FFF2-40B4-BE49-F238E27FC236}">
                <a16:creationId xmlns:a16="http://schemas.microsoft.com/office/drawing/2014/main" id="{AC4ABD49-574D-480B-BFF5-19782A858DA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7F1B7F-26A8-4661-BB6B-7B7EEAA29ED2}"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 name="Date Placeholder 3">
            <a:extLst>
              <a:ext uri="{FF2B5EF4-FFF2-40B4-BE49-F238E27FC236}">
                <a16:creationId xmlns:a16="http://schemas.microsoft.com/office/drawing/2014/main" id="{495A150B-6019-4EB7-815F-EF2E910B468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December 2024</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8" name="Footer Placeholder 7">
            <a:extLst>
              <a:ext uri="{FF2B5EF4-FFF2-40B4-BE49-F238E27FC236}">
                <a16:creationId xmlns:a16="http://schemas.microsoft.com/office/drawing/2014/main" id="{2375B46A-414E-4DD3-8D07-26D2C589074F}"/>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Annual Training</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3" name="Picture 2" descr="Icon&#10;&#10;Description automatically generated">
            <a:extLst>
              <a:ext uri="{FF2B5EF4-FFF2-40B4-BE49-F238E27FC236}">
                <a16:creationId xmlns:a16="http://schemas.microsoft.com/office/drawing/2014/main" id="{3E6C9B19-B2BC-744C-7F03-E080E43F4E3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400054" y="418845"/>
            <a:ext cx="1058141" cy="1035559"/>
          </a:xfrm>
          <a:prstGeom prst="rect">
            <a:avLst/>
          </a:prstGeom>
        </p:spPr>
      </p:pic>
    </p:spTree>
    <p:extLst>
      <p:ext uri="{BB962C8B-B14F-4D97-AF65-F5344CB8AC3E}">
        <p14:creationId xmlns:p14="http://schemas.microsoft.com/office/powerpoint/2010/main" val="529538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1325880"/>
          </a:xfrm>
          <a:solidFill>
            <a:srgbClr val="0C2E48"/>
          </a:solidFill>
        </p:spPr>
        <p:txBody>
          <a:bodyPr vert="horz" lIns="91440" tIns="45720" rIns="91440" bIns="45720" rtlCol="0" anchor="ctr">
            <a:normAutofit/>
          </a:bodyPr>
          <a:lstStyle/>
          <a:p>
            <a:pPr algn="ctr"/>
            <a:r>
              <a:rPr lang="en-US" b="1" dirty="0">
                <a:solidFill>
                  <a:schemeClr val="bg1"/>
                </a:solidFill>
              </a:rPr>
              <a:t>Allowable Reasons For </a:t>
            </a:r>
            <a:br>
              <a:rPr lang="en-US" b="1" dirty="0">
                <a:solidFill>
                  <a:schemeClr val="bg1"/>
                </a:solidFill>
              </a:rPr>
            </a:br>
            <a:r>
              <a:rPr lang="en-US" b="1" dirty="0">
                <a:solidFill>
                  <a:schemeClr val="bg1"/>
                </a:solidFill>
              </a:rPr>
              <a:t>Executive Sessions</a:t>
            </a:r>
          </a:p>
        </p:txBody>
      </p:sp>
      <p:graphicFrame>
        <p:nvGraphicFramePr>
          <p:cNvPr id="6" name="Content Placeholder 5">
            <a:extLst>
              <a:ext uri="{FF2B5EF4-FFF2-40B4-BE49-F238E27FC236}">
                <a16:creationId xmlns:a16="http://schemas.microsoft.com/office/drawing/2014/main" id="{A731D54C-3EAD-44E2-9120-E7B59E62C149}"/>
              </a:ext>
            </a:extLst>
          </p:cNvPr>
          <p:cNvGraphicFramePr>
            <a:graphicFrameLocks noGrp="1"/>
          </p:cNvGraphicFramePr>
          <p:nvPr>
            <p:ph idx="1"/>
            <p:extLst>
              <p:ext uri="{D42A27DB-BD31-4B8C-83A1-F6EECF244321}">
                <p14:modId xmlns:p14="http://schemas.microsoft.com/office/powerpoint/2010/main" val="1848977602"/>
              </p:ext>
            </p:extLst>
          </p:nvPr>
        </p:nvGraphicFramePr>
        <p:xfrm>
          <a:off x="609600" y="1838325"/>
          <a:ext cx="10972800" cy="4394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a:extLst>
              <a:ext uri="{FF2B5EF4-FFF2-40B4-BE49-F238E27FC236}">
                <a16:creationId xmlns:a16="http://schemas.microsoft.com/office/drawing/2014/main" id="{31D95B86-A5FC-44A5-AB3E-04062156839B}"/>
              </a:ext>
            </a:extLst>
          </p:cNvPr>
          <p:cNvSpPr>
            <a:spLocks noGrp="1"/>
          </p:cNvSpPr>
          <p:nvPr>
            <p:ph type="sldNum" sz="quarter" idx="12"/>
          </p:nvPr>
        </p:nvSpPr>
        <p:spPr/>
        <p:txBody>
          <a:bodyPr/>
          <a:lstStyle/>
          <a:p>
            <a:fld id="{E37F1B7F-26A8-4661-BB6B-7B7EEAA29ED2}" type="slidenum">
              <a:rPr lang="en-US">
                <a:solidFill>
                  <a:prstClr val="black">
                    <a:tint val="75000"/>
                  </a:prstClr>
                </a:solidFill>
                <a:latin typeface="Calibri"/>
              </a:rPr>
              <a:pPr/>
              <a:t>23</a:t>
            </a:fld>
            <a:endParaRPr lang="en-US" dirty="0">
              <a:solidFill>
                <a:prstClr val="black">
                  <a:tint val="75000"/>
                </a:prstClr>
              </a:solidFill>
              <a:latin typeface="Calibri"/>
            </a:endParaRPr>
          </a:p>
        </p:txBody>
      </p:sp>
      <p:sp>
        <p:nvSpPr>
          <p:cNvPr id="4" name="Date Placeholder 3">
            <a:extLst>
              <a:ext uri="{FF2B5EF4-FFF2-40B4-BE49-F238E27FC236}">
                <a16:creationId xmlns:a16="http://schemas.microsoft.com/office/drawing/2014/main" id="{9C3DD76B-FE29-45D5-8B48-9DB4202A7255}"/>
              </a:ext>
            </a:extLst>
          </p:cNvPr>
          <p:cNvSpPr>
            <a:spLocks noGrp="1"/>
          </p:cNvSpPr>
          <p:nvPr>
            <p:ph type="dt" sz="half" idx="10"/>
          </p:nvPr>
        </p:nvSpPr>
        <p:spPr/>
        <p:txBody>
          <a:bodyPr/>
          <a:lstStyle/>
          <a:p>
            <a:r>
              <a:rPr lang="en-US">
                <a:solidFill>
                  <a:prstClr val="black">
                    <a:tint val="75000"/>
                  </a:prstClr>
                </a:solidFill>
                <a:latin typeface="Calibri"/>
              </a:rPr>
              <a:t>December 2024</a:t>
            </a:r>
            <a:endParaRPr lang="en-US" dirty="0">
              <a:solidFill>
                <a:prstClr val="black">
                  <a:tint val="75000"/>
                </a:prstClr>
              </a:solidFill>
              <a:latin typeface="Calibri"/>
            </a:endParaRPr>
          </a:p>
        </p:txBody>
      </p:sp>
      <p:sp>
        <p:nvSpPr>
          <p:cNvPr id="8" name="Footer Placeholder 7">
            <a:extLst>
              <a:ext uri="{FF2B5EF4-FFF2-40B4-BE49-F238E27FC236}">
                <a16:creationId xmlns:a16="http://schemas.microsoft.com/office/drawing/2014/main" id="{8F1E7D7D-C7EB-4B02-AE9E-DC184FC1F484}"/>
              </a:ext>
            </a:extLst>
          </p:cNvPr>
          <p:cNvSpPr>
            <a:spLocks noGrp="1"/>
          </p:cNvSpPr>
          <p:nvPr>
            <p:ph type="ftr" sz="quarter" idx="11"/>
          </p:nvPr>
        </p:nvSpPr>
        <p:spPr/>
        <p:txBody>
          <a:bodyPr/>
          <a:lstStyle/>
          <a:p>
            <a:r>
              <a:rPr lang="en-US">
                <a:solidFill>
                  <a:prstClr val="black">
                    <a:tint val="75000"/>
                  </a:prstClr>
                </a:solidFill>
                <a:latin typeface="Calibri"/>
              </a:rPr>
              <a:t>Annual Training</a:t>
            </a:r>
            <a:endParaRPr lang="en-US" dirty="0">
              <a:solidFill>
                <a:prstClr val="black">
                  <a:tint val="75000"/>
                </a:prstClr>
              </a:solidFill>
              <a:latin typeface="Calibri"/>
            </a:endParaRPr>
          </a:p>
        </p:txBody>
      </p:sp>
      <p:pic>
        <p:nvPicPr>
          <p:cNvPr id="3" name="Picture 2" descr="Icon&#10;&#10;Description automatically generated">
            <a:extLst>
              <a:ext uri="{FF2B5EF4-FFF2-40B4-BE49-F238E27FC236}">
                <a16:creationId xmlns:a16="http://schemas.microsoft.com/office/drawing/2014/main" id="{0C0D5065-6718-94DF-88AA-61D6883E038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409579" y="526160"/>
            <a:ext cx="1058141" cy="1035559"/>
          </a:xfrm>
          <a:prstGeom prst="rect">
            <a:avLst/>
          </a:prstGeom>
        </p:spPr>
      </p:pic>
    </p:spTree>
    <p:extLst>
      <p:ext uri="{BB962C8B-B14F-4D97-AF65-F5344CB8AC3E}">
        <p14:creationId xmlns:p14="http://schemas.microsoft.com/office/powerpoint/2010/main" val="345631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a:extLst>
              <a:ext uri="{FF2B5EF4-FFF2-40B4-BE49-F238E27FC236}">
                <a16:creationId xmlns:a16="http://schemas.microsoft.com/office/drawing/2014/main" id="{9FF26E46-4B14-0810-90DF-83A69BC24FF2}"/>
              </a:ext>
            </a:extLst>
          </p:cNvPr>
          <p:cNvGraphicFramePr>
            <a:graphicFrameLocks noGrp="1"/>
          </p:cNvGraphicFramePr>
          <p:nvPr>
            <p:ph idx="1"/>
            <p:extLst>
              <p:ext uri="{D42A27DB-BD31-4B8C-83A1-F6EECF244321}">
                <p14:modId xmlns:p14="http://schemas.microsoft.com/office/powerpoint/2010/main" val="3203708652"/>
              </p:ext>
            </p:extLst>
          </p:nvPr>
        </p:nvGraphicFramePr>
        <p:xfrm>
          <a:off x="609600" y="2400146"/>
          <a:ext cx="10972800" cy="37260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id="{2BFA3890-9465-533A-12FA-A00CB6A409D2}"/>
              </a:ext>
            </a:extLst>
          </p:cNvPr>
          <p:cNvSpPr>
            <a:spLocks noGrp="1"/>
          </p:cNvSpPr>
          <p:nvPr>
            <p:ph type="title"/>
          </p:nvPr>
        </p:nvSpPr>
        <p:spPr>
          <a:xfrm>
            <a:off x="609600" y="381000"/>
            <a:ext cx="10972800" cy="1143000"/>
          </a:xfrm>
          <a:solidFill>
            <a:srgbClr val="0C2E48"/>
          </a:solidFill>
        </p:spPr>
        <p:txBody>
          <a:bodyPr vert="horz" lIns="91440" tIns="45720" rIns="91440" bIns="45720" rtlCol="0" anchor="ctr">
            <a:normAutofit/>
          </a:bodyPr>
          <a:lstStyle/>
          <a:p>
            <a:pPr algn="ctr"/>
            <a:r>
              <a:rPr lang="en-US" b="1" dirty="0">
                <a:solidFill>
                  <a:schemeClr val="bg1"/>
                </a:solidFill>
                <a:latin typeface="Calibri Light" panose="020F0302020204030204" pitchFamily="34" charset="0"/>
                <a:cs typeface="Calibri Light" panose="020F0302020204030204" pitchFamily="34" charset="0"/>
              </a:rPr>
              <a:t>Questions?</a:t>
            </a:r>
          </a:p>
        </p:txBody>
      </p:sp>
      <p:sp>
        <p:nvSpPr>
          <p:cNvPr id="8" name="Date Placeholder 7">
            <a:extLst>
              <a:ext uri="{FF2B5EF4-FFF2-40B4-BE49-F238E27FC236}">
                <a16:creationId xmlns:a16="http://schemas.microsoft.com/office/drawing/2014/main" id="{B10CAD55-8E81-0D7C-9EEB-D7C0E265C1C2}"/>
              </a:ext>
            </a:extLst>
          </p:cNvPr>
          <p:cNvSpPr>
            <a:spLocks noGrp="1"/>
          </p:cNvSpPr>
          <p:nvPr>
            <p:ph type="dt" sz="half" idx="10"/>
          </p:nvPr>
        </p:nvSpPr>
        <p:spPr/>
        <p:txBody>
          <a:bodyPr/>
          <a:lstStyle/>
          <a:p>
            <a:r>
              <a:rPr lang="en-US"/>
              <a:t>December 2024</a:t>
            </a:r>
            <a:endParaRPr lang="en-US" dirty="0"/>
          </a:p>
        </p:txBody>
      </p:sp>
      <p:sp>
        <p:nvSpPr>
          <p:cNvPr id="9" name="Footer Placeholder 8">
            <a:extLst>
              <a:ext uri="{FF2B5EF4-FFF2-40B4-BE49-F238E27FC236}">
                <a16:creationId xmlns:a16="http://schemas.microsoft.com/office/drawing/2014/main" id="{CB8A374A-CDE3-2FE0-E628-7A6CF314CE95}"/>
              </a:ext>
            </a:extLst>
          </p:cNvPr>
          <p:cNvSpPr>
            <a:spLocks noGrp="1"/>
          </p:cNvSpPr>
          <p:nvPr>
            <p:ph type="ftr" sz="quarter" idx="11"/>
          </p:nvPr>
        </p:nvSpPr>
        <p:spPr/>
        <p:txBody>
          <a:bodyPr/>
          <a:lstStyle/>
          <a:p>
            <a:r>
              <a:rPr lang="en-US"/>
              <a:t>Annual Training</a:t>
            </a:r>
            <a:endParaRPr lang="en-US" dirty="0"/>
          </a:p>
        </p:txBody>
      </p:sp>
      <p:sp>
        <p:nvSpPr>
          <p:cNvPr id="10" name="Slide Number Placeholder 9">
            <a:extLst>
              <a:ext uri="{FF2B5EF4-FFF2-40B4-BE49-F238E27FC236}">
                <a16:creationId xmlns:a16="http://schemas.microsoft.com/office/drawing/2014/main" id="{EF45D5EF-5EA6-63ED-897E-697701AC4BCA}"/>
              </a:ext>
            </a:extLst>
          </p:cNvPr>
          <p:cNvSpPr>
            <a:spLocks noGrp="1"/>
          </p:cNvSpPr>
          <p:nvPr>
            <p:ph type="sldNum" sz="quarter" idx="12"/>
          </p:nvPr>
        </p:nvSpPr>
        <p:spPr/>
        <p:txBody>
          <a:bodyPr/>
          <a:lstStyle/>
          <a:p>
            <a:fld id="{556DD6AA-E689-463F-A975-02F25735A162}" type="slidenum">
              <a:rPr lang="en-US" smtClean="0"/>
              <a:t>24</a:t>
            </a:fld>
            <a:endParaRPr lang="en-US" dirty="0"/>
          </a:p>
        </p:txBody>
      </p:sp>
      <p:sp>
        <p:nvSpPr>
          <p:cNvPr id="12" name="TextBox 11">
            <a:extLst>
              <a:ext uri="{FF2B5EF4-FFF2-40B4-BE49-F238E27FC236}">
                <a16:creationId xmlns:a16="http://schemas.microsoft.com/office/drawing/2014/main" id="{7E46D431-DB3C-CB6A-7CA6-0A6646B0DA88}"/>
              </a:ext>
            </a:extLst>
          </p:cNvPr>
          <p:cNvSpPr txBox="1"/>
          <p:nvPr/>
        </p:nvSpPr>
        <p:spPr>
          <a:xfrm>
            <a:off x="1379620" y="1700463"/>
            <a:ext cx="10202779" cy="523220"/>
          </a:xfrm>
          <a:prstGeom prst="rect">
            <a:avLst/>
          </a:prstGeom>
          <a:noFill/>
        </p:spPr>
        <p:txBody>
          <a:bodyPr wrap="square" rtlCol="0">
            <a:spAutoFit/>
          </a:bodyPr>
          <a:lstStyle/>
          <a:p>
            <a:pPr algn="ctr"/>
            <a:r>
              <a:rPr lang="en-US" sz="2800" u="sng" dirty="0">
                <a:solidFill>
                  <a:srgbClr val="0C2E48"/>
                </a:solidFill>
              </a:rPr>
              <a:t>Today’s training has been recorded and will be posted to our website. </a:t>
            </a:r>
          </a:p>
        </p:txBody>
      </p:sp>
      <p:pic>
        <p:nvPicPr>
          <p:cNvPr id="14" name="Graphic 13" descr="Video camera with solid fill">
            <a:extLst>
              <a:ext uri="{FF2B5EF4-FFF2-40B4-BE49-F238E27FC236}">
                <a16:creationId xmlns:a16="http://schemas.microsoft.com/office/drawing/2014/main" id="{0E239B06-D0DF-726A-1A6C-7A723DA3879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29389" y="1423737"/>
            <a:ext cx="914400" cy="914400"/>
          </a:xfrm>
          <a:prstGeom prst="rect">
            <a:avLst/>
          </a:prstGeom>
        </p:spPr>
      </p:pic>
      <p:pic>
        <p:nvPicPr>
          <p:cNvPr id="15" name="Picture 14" descr="Icon&#10;&#10;Description automatically generated">
            <a:extLst>
              <a:ext uri="{FF2B5EF4-FFF2-40B4-BE49-F238E27FC236}">
                <a16:creationId xmlns:a16="http://schemas.microsoft.com/office/drawing/2014/main" id="{3A0D4527-4EDC-3D77-07DE-ED23FC798D4A}"/>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400054" y="418845"/>
            <a:ext cx="1058141" cy="1035559"/>
          </a:xfrm>
          <a:prstGeom prst="rect">
            <a:avLst/>
          </a:prstGeom>
        </p:spPr>
      </p:pic>
    </p:spTree>
    <p:extLst>
      <p:ext uri="{BB962C8B-B14F-4D97-AF65-F5344CB8AC3E}">
        <p14:creationId xmlns:p14="http://schemas.microsoft.com/office/powerpoint/2010/main" val="3737353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6" name="Rectangle 45">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8" name="Rectangle 47">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50" name="Rectangle 49">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52" name="Freeform: Shape 51">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54" name="Rectangle 53">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0BBEDF27-C692-4D77-8F74-6ABCADAA6B7F}"/>
              </a:ext>
            </a:extLst>
          </p:cNvPr>
          <p:cNvSpPr>
            <a:spLocks noGrp="1"/>
          </p:cNvSpPr>
          <p:nvPr>
            <p:ph type="ctrTitle"/>
          </p:nvPr>
        </p:nvSpPr>
        <p:spPr>
          <a:xfrm>
            <a:off x="586478" y="1683756"/>
            <a:ext cx="3115265" cy="2396359"/>
          </a:xfrm>
        </p:spPr>
        <p:txBody>
          <a:bodyPr vert="horz" lIns="91440" tIns="45720" rIns="91440" bIns="45720" rtlCol="0" anchor="b">
            <a:normAutofit/>
          </a:bodyPr>
          <a:lstStyle/>
          <a:p>
            <a:pPr>
              <a:lnSpc>
                <a:spcPct val="90000"/>
              </a:lnSpc>
            </a:pPr>
            <a:r>
              <a:rPr lang="en-US" sz="4000" b="1" kern="1200" dirty="0">
                <a:solidFill>
                  <a:srgbClr val="FFFFFF"/>
                </a:solidFill>
                <a:latin typeface="Calibri Light" panose="020F0302020204030204" pitchFamily="34" charset="0"/>
                <a:cs typeface="Calibri Light" panose="020F0302020204030204" pitchFamily="34" charset="0"/>
              </a:rPr>
              <a:t>Additional Resources</a:t>
            </a:r>
          </a:p>
        </p:txBody>
      </p:sp>
      <p:graphicFrame>
        <p:nvGraphicFramePr>
          <p:cNvPr id="40" name="TextBox 10">
            <a:extLst>
              <a:ext uri="{FF2B5EF4-FFF2-40B4-BE49-F238E27FC236}">
                <a16:creationId xmlns:a16="http://schemas.microsoft.com/office/drawing/2014/main" id="{835FF52A-6EC6-108D-F107-DD220E1385D8}"/>
              </a:ext>
            </a:extLst>
          </p:cNvPr>
          <p:cNvGraphicFramePr/>
          <p:nvPr>
            <p:extLst>
              <p:ext uri="{D42A27DB-BD31-4B8C-83A1-F6EECF244321}">
                <p14:modId xmlns:p14="http://schemas.microsoft.com/office/powerpoint/2010/main" val="516893345"/>
              </p:ext>
            </p:extLst>
          </p:nvPr>
        </p:nvGraphicFramePr>
        <p:xfrm>
          <a:off x="4288220" y="228600"/>
          <a:ext cx="7772400" cy="640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Icon&#10;&#10;Description automatically generated">
            <a:extLst>
              <a:ext uri="{FF2B5EF4-FFF2-40B4-BE49-F238E27FC236}">
                <a16:creationId xmlns:a16="http://schemas.microsoft.com/office/drawing/2014/main" id="{0B64952D-C48F-59B0-AFF9-5DF6943B47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88582" y="5714721"/>
            <a:ext cx="1058141" cy="1035559"/>
          </a:xfrm>
          <a:prstGeom prst="rect">
            <a:avLst/>
          </a:prstGeom>
        </p:spPr>
      </p:pic>
    </p:spTree>
    <p:extLst>
      <p:ext uri="{BB962C8B-B14F-4D97-AF65-F5344CB8AC3E}">
        <p14:creationId xmlns:p14="http://schemas.microsoft.com/office/powerpoint/2010/main" val="2630725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AEE4F-FCC3-445A-B2FE-4317BC2FC8E2}"/>
              </a:ext>
            </a:extLst>
          </p:cNvPr>
          <p:cNvSpPr>
            <a:spLocks noGrp="1"/>
          </p:cNvSpPr>
          <p:nvPr>
            <p:ph type="title"/>
          </p:nvPr>
        </p:nvSpPr>
        <p:spPr>
          <a:xfrm>
            <a:off x="609600" y="365125"/>
            <a:ext cx="10972800" cy="1143000"/>
          </a:xfrm>
          <a:solidFill>
            <a:srgbClr val="0C2E48"/>
          </a:solidFill>
        </p:spPr>
        <p:txBody>
          <a:bodyPr vert="horz" lIns="91440" tIns="45720" rIns="91440" bIns="45720" rtlCol="0" anchor="ctr">
            <a:normAutofit/>
          </a:bodyPr>
          <a:lstStyle/>
          <a:p>
            <a:pPr algn="ctr"/>
            <a:r>
              <a:rPr lang="en-US" b="1" dirty="0">
                <a:solidFill>
                  <a:schemeClr val="bg1"/>
                </a:solidFill>
              </a:rPr>
              <a:t>Terminology </a:t>
            </a:r>
          </a:p>
        </p:txBody>
      </p:sp>
      <p:sp>
        <p:nvSpPr>
          <p:cNvPr id="4" name="Date Placeholder 3">
            <a:extLst>
              <a:ext uri="{FF2B5EF4-FFF2-40B4-BE49-F238E27FC236}">
                <a16:creationId xmlns:a16="http://schemas.microsoft.com/office/drawing/2014/main" id="{F5735A96-1865-20BC-EF54-1ABE3B5344C7}"/>
              </a:ext>
            </a:extLst>
          </p:cNvPr>
          <p:cNvSpPr>
            <a:spLocks noGrp="1"/>
          </p:cNvSpPr>
          <p:nvPr>
            <p:ph type="dt" sz="half" idx="10"/>
          </p:nvPr>
        </p:nvSpPr>
        <p:spPr/>
        <p:txBody>
          <a:bodyPr/>
          <a:lstStyle/>
          <a:p>
            <a:r>
              <a:rPr lang="en-US"/>
              <a:t>December 2024</a:t>
            </a:r>
            <a:endParaRPr lang="en-US" dirty="0"/>
          </a:p>
        </p:txBody>
      </p:sp>
      <p:sp>
        <p:nvSpPr>
          <p:cNvPr id="5" name="Footer Placeholder 4">
            <a:extLst>
              <a:ext uri="{FF2B5EF4-FFF2-40B4-BE49-F238E27FC236}">
                <a16:creationId xmlns:a16="http://schemas.microsoft.com/office/drawing/2014/main" id="{A24C744B-FD4F-27C0-9930-9BBF7058A313}"/>
              </a:ext>
            </a:extLst>
          </p:cNvPr>
          <p:cNvSpPr>
            <a:spLocks noGrp="1"/>
          </p:cNvSpPr>
          <p:nvPr>
            <p:ph type="ftr" sz="quarter" idx="11"/>
          </p:nvPr>
        </p:nvSpPr>
        <p:spPr/>
        <p:txBody>
          <a:bodyPr/>
          <a:lstStyle/>
          <a:p>
            <a:r>
              <a:rPr lang="en-US"/>
              <a:t>Annual Training</a:t>
            </a:r>
            <a:endParaRPr lang="en-US" dirty="0"/>
          </a:p>
        </p:txBody>
      </p:sp>
      <p:sp>
        <p:nvSpPr>
          <p:cNvPr id="6" name="Slide Number Placeholder 5">
            <a:extLst>
              <a:ext uri="{FF2B5EF4-FFF2-40B4-BE49-F238E27FC236}">
                <a16:creationId xmlns:a16="http://schemas.microsoft.com/office/drawing/2014/main" id="{A2950CB4-55FB-DAE3-0A72-D9AB4B157612}"/>
              </a:ext>
            </a:extLst>
          </p:cNvPr>
          <p:cNvSpPr>
            <a:spLocks noGrp="1"/>
          </p:cNvSpPr>
          <p:nvPr>
            <p:ph type="sldNum" sz="quarter" idx="12"/>
          </p:nvPr>
        </p:nvSpPr>
        <p:spPr/>
        <p:txBody>
          <a:bodyPr/>
          <a:lstStyle/>
          <a:p>
            <a:fld id="{4A89A1A0-A13C-48C1-A210-676ED3C69C01}" type="slidenum">
              <a:rPr lang="en-US" smtClean="0"/>
              <a:t>3</a:t>
            </a:fld>
            <a:endParaRPr lang="en-US" dirty="0"/>
          </a:p>
        </p:txBody>
      </p:sp>
      <p:graphicFrame>
        <p:nvGraphicFramePr>
          <p:cNvPr id="7" name="Diagram 6">
            <a:extLst>
              <a:ext uri="{FF2B5EF4-FFF2-40B4-BE49-F238E27FC236}">
                <a16:creationId xmlns:a16="http://schemas.microsoft.com/office/drawing/2014/main" id="{4503A8DD-7BDF-295A-3959-164FAAF64692}"/>
              </a:ext>
            </a:extLst>
          </p:cNvPr>
          <p:cNvGraphicFramePr/>
          <p:nvPr>
            <p:extLst>
              <p:ext uri="{D42A27DB-BD31-4B8C-83A1-F6EECF244321}">
                <p14:modId xmlns:p14="http://schemas.microsoft.com/office/powerpoint/2010/main" val="159450594"/>
              </p:ext>
            </p:extLst>
          </p:nvPr>
        </p:nvGraphicFramePr>
        <p:xfrm>
          <a:off x="609600" y="2037348"/>
          <a:ext cx="10972800" cy="35372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Picture 9" descr="Icon&#10;&#10;Description automatically generated">
            <a:extLst>
              <a:ext uri="{FF2B5EF4-FFF2-40B4-BE49-F238E27FC236}">
                <a16:creationId xmlns:a16="http://schemas.microsoft.com/office/drawing/2014/main" id="{AAA93114-1FEF-444A-E1C4-0B8067B31F4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400054" y="418845"/>
            <a:ext cx="1058141" cy="1035559"/>
          </a:xfrm>
          <a:prstGeom prst="rect">
            <a:avLst/>
          </a:prstGeom>
        </p:spPr>
      </p:pic>
    </p:spTree>
    <p:extLst>
      <p:ext uri="{BB962C8B-B14F-4D97-AF65-F5344CB8AC3E}">
        <p14:creationId xmlns:p14="http://schemas.microsoft.com/office/powerpoint/2010/main" val="1801911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89EF4-89FD-428F-AB0B-23F9DAF2303A}"/>
              </a:ext>
            </a:extLst>
          </p:cNvPr>
          <p:cNvSpPr>
            <a:spLocks noGrp="1"/>
          </p:cNvSpPr>
          <p:nvPr>
            <p:ph type="title"/>
          </p:nvPr>
        </p:nvSpPr>
        <p:spPr>
          <a:xfrm>
            <a:off x="609600" y="365125"/>
            <a:ext cx="10972800" cy="1325880"/>
          </a:xfrm>
          <a:solidFill>
            <a:srgbClr val="0C2E48"/>
          </a:solidFill>
        </p:spPr>
        <p:txBody>
          <a:bodyPr vert="horz" lIns="91440" tIns="45720" rIns="91440" bIns="45720" rtlCol="0" anchor="ctr">
            <a:normAutofit/>
          </a:bodyPr>
          <a:lstStyle/>
          <a:p>
            <a:pPr algn="ctr"/>
            <a:r>
              <a:rPr lang="en-US" b="1" dirty="0">
                <a:solidFill>
                  <a:schemeClr val="bg1"/>
                </a:solidFill>
              </a:rPr>
              <a:t>Anonymous Requester: </a:t>
            </a:r>
            <a:br>
              <a:rPr lang="en-US" b="1" dirty="0">
                <a:solidFill>
                  <a:schemeClr val="bg1"/>
                </a:solidFill>
              </a:rPr>
            </a:br>
            <a:r>
              <a:rPr lang="en-US" b="1" dirty="0">
                <a:solidFill>
                  <a:schemeClr val="bg1"/>
                </a:solidFill>
              </a:rPr>
              <a:t>Relevant Sections</a:t>
            </a:r>
          </a:p>
        </p:txBody>
      </p:sp>
      <p:graphicFrame>
        <p:nvGraphicFramePr>
          <p:cNvPr id="7" name="Content Placeholder 6">
            <a:extLst>
              <a:ext uri="{FF2B5EF4-FFF2-40B4-BE49-F238E27FC236}">
                <a16:creationId xmlns:a16="http://schemas.microsoft.com/office/drawing/2014/main" id="{A6802D04-CFC2-75F9-5BA9-8657B73A613D}"/>
              </a:ext>
            </a:extLst>
          </p:cNvPr>
          <p:cNvGraphicFramePr>
            <a:graphicFrameLocks noGrp="1"/>
          </p:cNvGraphicFramePr>
          <p:nvPr>
            <p:ph idx="1"/>
            <p:extLst>
              <p:ext uri="{D42A27DB-BD31-4B8C-83A1-F6EECF244321}">
                <p14:modId xmlns:p14="http://schemas.microsoft.com/office/powerpoint/2010/main" val="3294640821"/>
              </p:ext>
            </p:extLst>
          </p:nvPr>
        </p:nvGraphicFramePr>
        <p:xfrm>
          <a:off x="1022684" y="1788696"/>
          <a:ext cx="10146632" cy="4476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A441AE75-8537-9F4D-7ABB-473FDB7F2391}"/>
              </a:ext>
            </a:extLst>
          </p:cNvPr>
          <p:cNvSpPr>
            <a:spLocks noGrp="1"/>
          </p:cNvSpPr>
          <p:nvPr>
            <p:ph type="dt" sz="half" idx="10"/>
          </p:nvPr>
        </p:nvSpPr>
        <p:spPr/>
        <p:txBody>
          <a:bodyPr/>
          <a:lstStyle/>
          <a:p>
            <a:r>
              <a:rPr lang="en-US"/>
              <a:t>December 2024</a:t>
            </a:r>
            <a:endParaRPr lang="en-US" dirty="0"/>
          </a:p>
        </p:txBody>
      </p:sp>
      <p:sp>
        <p:nvSpPr>
          <p:cNvPr id="5" name="Footer Placeholder 4">
            <a:extLst>
              <a:ext uri="{FF2B5EF4-FFF2-40B4-BE49-F238E27FC236}">
                <a16:creationId xmlns:a16="http://schemas.microsoft.com/office/drawing/2014/main" id="{62075312-A0A4-8EA3-B849-0112AFD7C5B4}"/>
              </a:ext>
            </a:extLst>
          </p:cNvPr>
          <p:cNvSpPr>
            <a:spLocks noGrp="1"/>
          </p:cNvSpPr>
          <p:nvPr>
            <p:ph type="ftr" sz="quarter" idx="11"/>
          </p:nvPr>
        </p:nvSpPr>
        <p:spPr/>
        <p:txBody>
          <a:bodyPr/>
          <a:lstStyle/>
          <a:p>
            <a:r>
              <a:rPr lang="en-US"/>
              <a:t>Annual Training</a:t>
            </a:r>
            <a:endParaRPr lang="en-US" dirty="0"/>
          </a:p>
        </p:txBody>
      </p:sp>
      <p:sp>
        <p:nvSpPr>
          <p:cNvPr id="6" name="Slide Number Placeholder 5">
            <a:extLst>
              <a:ext uri="{FF2B5EF4-FFF2-40B4-BE49-F238E27FC236}">
                <a16:creationId xmlns:a16="http://schemas.microsoft.com/office/drawing/2014/main" id="{66C575B2-AAB9-5B1A-172B-43A8D46CB059}"/>
              </a:ext>
            </a:extLst>
          </p:cNvPr>
          <p:cNvSpPr>
            <a:spLocks noGrp="1"/>
          </p:cNvSpPr>
          <p:nvPr>
            <p:ph type="sldNum" sz="quarter" idx="12"/>
          </p:nvPr>
        </p:nvSpPr>
        <p:spPr/>
        <p:txBody>
          <a:bodyPr/>
          <a:lstStyle/>
          <a:p>
            <a:fld id="{4A89A1A0-A13C-48C1-A210-676ED3C69C01}" type="slidenum">
              <a:rPr lang="en-US" smtClean="0"/>
              <a:t>4</a:t>
            </a:fld>
            <a:endParaRPr lang="en-US" dirty="0"/>
          </a:p>
        </p:txBody>
      </p:sp>
      <p:pic>
        <p:nvPicPr>
          <p:cNvPr id="8" name="Picture 7" descr="Icon&#10;&#10;Description automatically generated">
            <a:extLst>
              <a:ext uri="{FF2B5EF4-FFF2-40B4-BE49-F238E27FC236}">
                <a16:creationId xmlns:a16="http://schemas.microsoft.com/office/drawing/2014/main" id="{0B0DC0FF-0FCB-3932-4CD1-AF7220F1021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419104" y="510285"/>
            <a:ext cx="1058141" cy="1035559"/>
          </a:xfrm>
          <a:prstGeom prst="rect">
            <a:avLst/>
          </a:prstGeom>
        </p:spPr>
      </p:pic>
    </p:spTree>
    <p:extLst>
      <p:ext uri="{BB962C8B-B14F-4D97-AF65-F5344CB8AC3E}">
        <p14:creationId xmlns:p14="http://schemas.microsoft.com/office/powerpoint/2010/main" val="711911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B1478-DC47-4007-86AB-857CC39DA553}"/>
              </a:ext>
            </a:extLst>
          </p:cNvPr>
          <p:cNvSpPr>
            <a:spLocks noGrp="1"/>
          </p:cNvSpPr>
          <p:nvPr>
            <p:ph type="title"/>
          </p:nvPr>
        </p:nvSpPr>
        <p:spPr>
          <a:xfrm>
            <a:off x="609600" y="373146"/>
            <a:ext cx="10972800" cy="1325880"/>
          </a:xfrm>
          <a:solidFill>
            <a:srgbClr val="0C2E48"/>
          </a:solidFill>
        </p:spPr>
        <p:txBody>
          <a:bodyPr vert="horz" lIns="91440" tIns="45720" rIns="91440" bIns="45720" rtlCol="0" anchor="ctr">
            <a:normAutofit/>
          </a:bodyPr>
          <a:lstStyle/>
          <a:p>
            <a:pPr algn="ctr"/>
            <a:r>
              <a:rPr lang="en-US" b="1" dirty="0">
                <a:solidFill>
                  <a:schemeClr val="bg1"/>
                </a:solidFill>
              </a:rPr>
              <a:t>Anonymous Requesters: </a:t>
            </a:r>
            <a:br>
              <a:rPr lang="en-US" b="1" dirty="0">
                <a:solidFill>
                  <a:schemeClr val="bg1"/>
                </a:solidFill>
              </a:rPr>
            </a:br>
            <a:r>
              <a:rPr lang="en-US" b="1" dirty="0">
                <a:solidFill>
                  <a:schemeClr val="bg1"/>
                </a:solidFill>
              </a:rPr>
              <a:t>Basics	</a:t>
            </a:r>
          </a:p>
        </p:txBody>
      </p:sp>
      <p:graphicFrame>
        <p:nvGraphicFramePr>
          <p:cNvPr id="7" name="Content Placeholder 6">
            <a:extLst>
              <a:ext uri="{FF2B5EF4-FFF2-40B4-BE49-F238E27FC236}">
                <a16:creationId xmlns:a16="http://schemas.microsoft.com/office/drawing/2014/main" id="{58D49445-7292-1695-7661-880D6C63348E}"/>
              </a:ext>
            </a:extLst>
          </p:cNvPr>
          <p:cNvGraphicFramePr>
            <a:graphicFrameLocks noGrp="1"/>
          </p:cNvGraphicFramePr>
          <p:nvPr>
            <p:ph idx="1"/>
            <p:extLst>
              <p:ext uri="{D42A27DB-BD31-4B8C-83A1-F6EECF244321}">
                <p14:modId xmlns:p14="http://schemas.microsoft.com/office/powerpoint/2010/main" val="1297299744"/>
              </p:ext>
            </p:extLst>
          </p:nvPr>
        </p:nvGraphicFramePr>
        <p:xfrm>
          <a:off x="609600" y="1759534"/>
          <a:ext cx="10972799" cy="45968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3964A5F5-E8CF-4135-4EDB-518310402C79}"/>
              </a:ext>
            </a:extLst>
          </p:cNvPr>
          <p:cNvSpPr>
            <a:spLocks noGrp="1"/>
          </p:cNvSpPr>
          <p:nvPr>
            <p:ph type="dt" sz="half" idx="10"/>
          </p:nvPr>
        </p:nvSpPr>
        <p:spPr/>
        <p:txBody>
          <a:bodyPr/>
          <a:lstStyle/>
          <a:p>
            <a:r>
              <a:rPr lang="en-US"/>
              <a:t>December 2024</a:t>
            </a:r>
            <a:endParaRPr lang="en-US" dirty="0"/>
          </a:p>
        </p:txBody>
      </p:sp>
      <p:sp>
        <p:nvSpPr>
          <p:cNvPr id="5" name="Footer Placeholder 4">
            <a:extLst>
              <a:ext uri="{FF2B5EF4-FFF2-40B4-BE49-F238E27FC236}">
                <a16:creationId xmlns:a16="http://schemas.microsoft.com/office/drawing/2014/main" id="{05B6913B-8CC4-CB55-6525-C51DDA1C1870}"/>
              </a:ext>
            </a:extLst>
          </p:cNvPr>
          <p:cNvSpPr>
            <a:spLocks noGrp="1"/>
          </p:cNvSpPr>
          <p:nvPr>
            <p:ph type="ftr" sz="quarter" idx="11"/>
          </p:nvPr>
        </p:nvSpPr>
        <p:spPr/>
        <p:txBody>
          <a:bodyPr/>
          <a:lstStyle/>
          <a:p>
            <a:r>
              <a:rPr lang="en-US"/>
              <a:t>Annual Training</a:t>
            </a:r>
            <a:endParaRPr lang="en-US" dirty="0"/>
          </a:p>
        </p:txBody>
      </p:sp>
      <p:sp>
        <p:nvSpPr>
          <p:cNvPr id="6" name="Slide Number Placeholder 5">
            <a:extLst>
              <a:ext uri="{FF2B5EF4-FFF2-40B4-BE49-F238E27FC236}">
                <a16:creationId xmlns:a16="http://schemas.microsoft.com/office/drawing/2014/main" id="{64676DEE-343A-F87A-092D-DDA62EC866C2}"/>
              </a:ext>
            </a:extLst>
          </p:cNvPr>
          <p:cNvSpPr>
            <a:spLocks noGrp="1"/>
          </p:cNvSpPr>
          <p:nvPr>
            <p:ph type="sldNum" sz="quarter" idx="12"/>
          </p:nvPr>
        </p:nvSpPr>
        <p:spPr/>
        <p:txBody>
          <a:bodyPr/>
          <a:lstStyle/>
          <a:p>
            <a:fld id="{4A89A1A0-A13C-48C1-A210-676ED3C69C01}" type="slidenum">
              <a:rPr lang="en-US" smtClean="0"/>
              <a:t>5</a:t>
            </a:fld>
            <a:endParaRPr lang="en-US" dirty="0"/>
          </a:p>
        </p:txBody>
      </p:sp>
      <p:pic>
        <p:nvPicPr>
          <p:cNvPr id="8" name="Picture 7" descr="Icon&#10;&#10;Description automatically generated">
            <a:extLst>
              <a:ext uri="{FF2B5EF4-FFF2-40B4-BE49-F238E27FC236}">
                <a16:creationId xmlns:a16="http://schemas.microsoft.com/office/drawing/2014/main" id="{12869A94-3DCA-C898-137B-D1E79893A1D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400054" y="518306"/>
            <a:ext cx="1058141" cy="1035559"/>
          </a:xfrm>
          <a:prstGeom prst="rect">
            <a:avLst/>
          </a:prstGeom>
        </p:spPr>
      </p:pic>
    </p:spTree>
    <p:extLst>
      <p:ext uri="{BB962C8B-B14F-4D97-AF65-F5344CB8AC3E}">
        <p14:creationId xmlns:p14="http://schemas.microsoft.com/office/powerpoint/2010/main" val="3176907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CA445-2560-4CBF-8FEE-1C3704611E50}"/>
              </a:ext>
            </a:extLst>
          </p:cNvPr>
          <p:cNvSpPr>
            <a:spLocks noGrp="1"/>
          </p:cNvSpPr>
          <p:nvPr>
            <p:ph type="title"/>
          </p:nvPr>
        </p:nvSpPr>
        <p:spPr>
          <a:xfrm>
            <a:off x="609600" y="316999"/>
            <a:ext cx="10972800" cy="1325880"/>
          </a:xfrm>
          <a:solidFill>
            <a:srgbClr val="0C2E48"/>
          </a:solidFill>
        </p:spPr>
        <p:txBody>
          <a:bodyPr vert="horz" lIns="91440" tIns="45720" rIns="91440" bIns="45720" rtlCol="0" anchor="ctr">
            <a:normAutofit/>
          </a:bodyPr>
          <a:lstStyle/>
          <a:p>
            <a:pPr algn="ctr"/>
            <a:r>
              <a:rPr lang="en-US" b="1" dirty="0">
                <a:solidFill>
                  <a:schemeClr val="bg1"/>
                </a:solidFill>
              </a:rPr>
              <a:t>Anonymous Requesters: </a:t>
            </a:r>
            <a:br>
              <a:rPr lang="en-US" b="1" dirty="0">
                <a:solidFill>
                  <a:schemeClr val="bg1"/>
                </a:solidFill>
              </a:rPr>
            </a:br>
            <a:r>
              <a:rPr lang="en-US" b="1" dirty="0">
                <a:solidFill>
                  <a:schemeClr val="bg1"/>
                </a:solidFill>
              </a:rPr>
              <a:t>Summary of Final Determinations</a:t>
            </a:r>
          </a:p>
        </p:txBody>
      </p:sp>
      <p:graphicFrame>
        <p:nvGraphicFramePr>
          <p:cNvPr id="7" name="Content Placeholder 6">
            <a:extLst>
              <a:ext uri="{FF2B5EF4-FFF2-40B4-BE49-F238E27FC236}">
                <a16:creationId xmlns:a16="http://schemas.microsoft.com/office/drawing/2014/main" id="{52755BFE-F56F-8A7D-2C60-A5EAAE04C5D7}"/>
              </a:ext>
            </a:extLst>
          </p:cNvPr>
          <p:cNvGraphicFramePr>
            <a:graphicFrameLocks noGrp="1"/>
          </p:cNvGraphicFramePr>
          <p:nvPr>
            <p:ph idx="1"/>
            <p:extLst>
              <p:ext uri="{D42A27DB-BD31-4B8C-83A1-F6EECF244321}">
                <p14:modId xmlns:p14="http://schemas.microsoft.com/office/powerpoint/2010/main" val="2895058412"/>
              </p:ext>
            </p:extLst>
          </p:nvPr>
        </p:nvGraphicFramePr>
        <p:xfrm>
          <a:off x="609599" y="1804737"/>
          <a:ext cx="10972799" cy="23662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46FC1D6D-2B87-C7D5-D137-58F93F6BDD6B}"/>
              </a:ext>
            </a:extLst>
          </p:cNvPr>
          <p:cNvSpPr>
            <a:spLocks noGrp="1"/>
          </p:cNvSpPr>
          <p:nvPr>
            <p:ph type="dt" sz="half" idx="10"/>
          </p:nvPr>
        </p:nvSpPr>
        <p:spPr/>
        <p:txBody>
          <a:bodyPr/>
          <a:lstStyle/>
          <a:p>
            <a:r>
              <a:rPr lang="en-US"/>
              <a:t>December 2024</a:t>
            </a:r>
            <a:endParaRPr lang="en-US" dirty="0"/>
          </a:p>
        </p:txBody>
      </p:sp>
      <p:sp>
        <p:nvSpPr>
          <p:cNvPr id="5" name="Footer Placeholder 4">
            <a:extLst>
              <a:ext uri="{FF2B5EF4-FFF2-40B4-BE49-F238E27FC236}">
                <a16:creationId xmlns:a16="http://schemas.microsoft.com/office/drawing/2014/main" id="{F555AAD8-B0BF-41B6-51D8-BA897D492C45}"/>
              </a:ext>
            </a:extLst>
          </p:cNvPr>
          <p:cNvSpPr>
            <a:spLocks noGrp="1"/>
          </p:cNvSpPr>
          <p:nvPr>
            <p:ph type="ftr" sz="quarter" idx="11"/>
          </p:nvPr>
        </p:nvSpPr>
        <p:spPr/>
        <p:txBody>
          <a:bodyPr/>
          <a:lstStyle/>
          <a:p>
            <a:r>
              <a:rPr lang="en-US"/>
              <a:t>Annual Training</a:t>
            </a:r>
            <a:endParaRPr lang="en-US" dirty="0"/>
          </a:p>
        </p:txBody>
      </p:sp>
      <p:sp>
        <p:nvSpPr>
          <p:cNvPr id="6" name="Slide Number Placeholder 5">
            <a:extLst>
              <a:ext uri="{FF2B5EF4-FFF2-40B4-BE49-F238E27FC236}">
                <a16:creationId xmlns:a16="http://schemas.microsoft.com/office/drawing/2014/main" id="{D730A87D-1E4B-2030-F446-E3C0188C87DA}"/>
              </a:ext>
            </a:extLst>
          </p:cNvPr>
          <p:cNvSpPr>
            <a:spLocks noGrp="1"/>
          </p:cNvSpPr>
          <p:nvPr>
            <p:ph type="sldNum" sz="quarter" idx="12"/>
          </p:nvPr>
        </p:nvSpPr>
        <p:spPr/>
        <p:txBody>
          <a:bodyPr/>
          <a:lstStyle/>
          <a:p>
            <a:fld id="{4A89A1A0-A13C-48C1-A210-676ED3C69C01}" type="slidenum">
              <a:rPr lang="en-US" smtClean="0"/>
              <a:t>6</a:t>
            </a:fld>
            <a:endParaRPr lang="en-US" dirty="0"/>
          </a:p>
        </p:txBody>
      </p:sp>
      <p:graphicFrame>
        <p:nvGraphicFramePr>
          <p:cNvPr id="8" name="Diagram 7">
            <a:extLst>
              <a:ext uri="{FF2B5EF4-FFF2-40B4-BE49-F238E27FC236}">
                <a16:creationId xmlns:a16="http://schemas.microsoft.com/office/drawing/2014/main" id="{C0FFC49E-F9E8-2A0A-BBFB-BB0390F851F1}"/>
              </a:ext>
            </a:extLst>
          </p:cNvPr>
          <p:cNvGraphicFramePr/>
          <p:nvPr>
            <p:extLst>
              <p:ext uri="{D42A27DB-BD31-4B8C-83A1-F6EECF244321}">
                <p14:modId xmlns:p14="http://schemas.microsoft.com/office/powerpoint/2010/main" val="3996705360"/>
              </p:ext>
            </p:extLst>
          </p:nvPr>
        </p:nvGraphicFramePr>
        <p:xfrm>
          <a:off x="609599" y="4363454"/>
          <a:ext cx="10972799" cy="177488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9" name="Picture 8" descr="Icon&#10;&#10;Description automatically generated">
            <a:extLst>
              <a:ext uri="{FF2B5EF4-FFF2-40B4-BE49-F238E27FC236}">
                <a16:creationId xmlns:a16="http://schemas.microsoft.com/office/drawing/2014/main" id="{EB019F5E-F2D8-7D91-879F-0F126A5920BA}"/>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419104" y="462159"/>
            <a:ext cx="1058141" cy="1035559"/>
          </a:xfrm>
          <a:prstGeom prst="rect">
            <a:avLst/>
          </a:prstGeom>
        </p:spPr>
      </p:pic>
    </p:spTree>
    <p:extLst>
      <p:ext uri="{BB962C8B-B14F-4D97-AF65-F5344CB8AC3E}">
        <p14:creationId xmlns:p14="http://schemas.microsoft.com/office/powerpoint/2010/main" val="3643854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CA445-2560-4CBF-8FEE-1C3704611E50}"/>
              </a:ext>
            </a:extLst>
          </p:cNvPr>
          <p:cNvSpPr>
            <a:spLocks noGrp="1"/>
          </p:cNvSpPr>
          <p:nvPr>
            <p:ph type="title"/>
          </p:nvPr>
        </p:nvSpPr>
        <p:spPr>
          <a:xfrm>
            <a:off x="609600" y="365125"/>
            <a:ext cx="10972800" cy="1325880"/>
          </a:xfrm>
          <a:solidFill>
            <a:srgbClr val="0C2E48"/>
          </a:solidFill>
        </p:spPr>
        <p:txBody>
          <a:bodyPr vert="horz" lIns="91440" tIns="45720" rIns="91440" bIns="45720" rtlCol="0" anchor="ctr">
            <a:normAutofit/>
          </a:bodyPr>
          <a:lstStyle/>
          <a:p>
            <a:pPr algn="ctr"/>
            <a:r>
              <a:rPr lang="en-US" b="1" dirty="0">
                <a:solidFill>
                  <a:schemeClr val="bg1"/>
                </a:solidFill>
              </a:rPr>
              <a:t>Anonymous Requesters: </a:t>
            </a:r>
            <a:br>
              <a:rPr lang="en-US" b="1" dirty="0">
                <a:solidFill>
                  <a:schemeClr val="bg1"/>
                </a:solidFill>
              </a:rPr>
            </a:br>
            <a:r>
              <a:rPr lang="en-US" b="1" dirty="0">
                <a:solidFill>
                  <a:schemeClr val="bg1"/>
                </a:solidFill>
              </a:rPr>
              <a:t>Summary of Final Determinations</a:t>
            </a:r>
          </a:p>
        </p:txBody>
      </p:sp>
      <p:graphicFrame>
        <p:nvGraphicFramePr>
          <p:cNvPr id="7" name="Content Placeholder 6">
            <a:extLst>
              <a:ext uri="{FF2B5EF4-FFF2-40B4-BE49-F238E27FC236}">
                <a16:creationId xmlns:a16="http://schemas.microsoft.com/office/drawing/2014/main" id="{BDB01787-2018-AE9C-CF76-8072DECF033B}"/>
              </a:ext>
            </a:extLst>
          </p:cNvPr>
          <p:cNvGraphicFramePr>
            <a:graphicFrameLocks noGrp="1"/>
          </p:cNvGraphicFramePr>
          <p:nvPr>
            <p:ph idx="1"/>
            <p:extLst>
              <p:ext uri="{D42A27DB-BD31-4B8C-83A1-F6EECF244321}">
                <p14:modId xmlns:p14="http://schemas.microsoft.com/office/powerpoint/2010/main" val="3359355691"/>
              </p:ext>
            </p:extLst>
          </p:nvPr>
        </p:nvGraphicFramePr>
        <p:xfrm>
          <a:off x="609599" y="2005263"/>
          <a:ext cx="10972799" cy="41228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AAF5FDB5-E014-40E4-1888-8ABF898B4576}"/>
              </a:ext>
            </a:extLst>
          </p:cNvPr>
          <p:cNvSpPr>
            <a:spLocks noGrp="1"/>
          </p:cNvSpPr>
          <p:nvPr>
            <p:ph type="dt" sz="half" idx="10"/>
          </p:nvPr>
        </p:nvSpPr>
        <p:spPr/>
        <p:txBody>
          <a:bodyPr/>
          <a:lstStyle/>
          <a:p>
            <a:r>
              <a:rPr lang="en-US"/>
              <a:t>December 2024</a:t>
            </a:r>
            <a:endParaRPr lang="en-US" dirty="0"/>
          </a:p>
        </p:txBody>
      </p:sp>
      <p:sp>
        <p:nvSpPr>
          <p:cNvPr id="5" name="Footer Placeholder 4">
            <a:extLst>
              <a:ext uri="{FF2B5EF4-FFF2-40B4-BE49-F238E27FC236}">
                <a16:creationId xmlns:a16="http://schemas.microsoft.com/office/drawing/2014/main" id="{7424444D-B2C7-A2B5-255A-0055785C5368}"/>
              </a:ext>
            </a:extLst>
          </p:cNvPr>
          <p:cNvSpPr>
            <a:spLocks noGrp="1"/>
          </p:cNvSpPr>
          <p:nvPr>
            <p:ph type="ftr" sz="quarter" idx="11"/>
          </p:nvPr>
        </p:nvSpPr>
        <p:spPr/>
        <p:txBody>
          <a:bodyPr/>
          <a:lstStyle/>
          <a:p>
            <a:r>
              <a:rPr lang="en-US"/>
              <a:t>Annual Training</a:t>
            </a:r>
            <a:endParaRPr lang="en-US" dirty="0"/>
          </a:p>
        </p:txBody>
      </p:sp>
      <p:sp>
        <p:nvSpPr>
          <p:cNvPr id="6" name="Slide Number Placeholder 5">
            <a:extLst>
              <a:ext uri="{FF2B5EF4-FFF2-40B4-BE49-F238E27FC236}">
                <a16:creationId xmlns:a16="http://schemas.microsoft.com/office/drawing/2014/main" id="{52B9E644-E487-951A-7160-22E1CFC428A2}"/>
              </a:ext>
            </a:extLst>
          </p:cNvPr>
          <p:cNvSpPr>
            <a:spLocks noGrp="1"/>
          </p:cNvSpPr>
          <p:nvPr>
            <p:ph type="sldNum" sz="quarter" idx="12"/>
          </p:nvPr>
        </p:nvSpPr>
        <p:spPr/>
        <p:txBody>
          <a:bodyPr/>
          <a:lstStyle/>
          <a:p>
            <a:fld id="{4A89A1A0-A13C-48C1-A210-676ED3C69C01}" type="slidenum">
              <a:rPr lang="en-US" smtClean="0"/>
              <a:t>7</a:t>
            </a:fld>
            <a:endParaRPr lang="en-US" dirty="0"/>
          </a:p>
        </p:txBody>
      </p:sp>
      <p:pic>
        <p:nvPicPr>
          <p:cNvPr id="8" name="Picture 7" descr="Icon&#10;&#10;Description automatically generated">
            <a:extLst>
              <a:ext uri="{FF2B5EF4-FFF2-40B4-BE49-F238E27FC236}">
                <a16:creationId xmlns:a16="http://schemas.microsoft.com/office/drawing/2014/main" id="{AD74F342-5423-83DD-4835-1A599575E4D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409579" y="510285"/>
            <a:ext cx="1058141" cy="1035559"/>
          </a:xfrm>
          <a:prstGeom prst="rect">
            <a:avLst/>
          </a:prstGeom>
        </p:spPr>
      </p:pic>
    </p:spTree>
    <p:extLst>
      <p:ext uri="{BB962C8B-B14F-4D97-AF65-F5344CB8AC3E}">
        <p14:creationId xmlns:p14="http://schemas.microsoft.com/office/powerpoint/2010/main" val="3468604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B1478-DC47-4007-86AB-857CC39DA553}"/>
              </a:ext>
            </a:extLst>
          </p:cNvPr>
          <p:cNvSpPr>
            <a:spLocks noGrp="1"/>
          </p:cNvSpPr>
          <p:nvPr>
            <p:ph type="title"/>
          </p:nvPr>
        </p:nvSpPr>
        <p:spPr>
          <a:xfrm>
            <a:off x="609600" y="357103"/>
            <a:ext cx="10972800" cy="1325563"/>
          </a:xfrm>
          <a:solidFill>
            <a:srgbClr val="0C2E48"/>
          </a:solidFill>
        </p:spPr>
        <p:txBody>
          <a:bodyPr vert="horz" lIns="91440" tIns="45720" rIns="91440" bIns="45720" rtlCol="0" anchor="ctr">
            <a:normAutofit/>
          </a:bodyPr>
          <a:lstStyle/>
          <a:p>
            <a:pPr algn="ctr"/>
            <a:r>
              <a:rPr lang="en-US" b="1" dirty="0">
                <a:solidFill>
                  <a:schemeClr val="bg1"/>
                </a:solidFill>
              </a:rPr>
              <a:t>Anonymous Requesters: </a:t>
            </a:r>
            <a:br>
              <a:rPr lang="en-US" b="1" dirty="0">
                <a:solidFill>
                  <a:schemeClr val="bg1"/>
                </a:solidFill>
              </a:rPr>
            </a:br>
            <a:r>
              <a:rPr lang="en-US" b="1" dirty="0">
                <a:solidFill>
                  <a:schemeClr val="bg1"/>
                </a:solidFill>
              </a:rPr>
              <a:t>Specific Final Determinations</a:t>
            </a:r>
          </a:p>
        </p:txBody>
      </p:sp>
      <p:graphicFrame>
        <p:nvGraphicFramePr>
          <p:cNvPr id="7" name="Content Placeholder 6">
            <a:extLst>
              <a:ext uri="{FF2B5EF4-FFF2-40B4-BE49-F238E27FC236}">
                <a16:creationId xmlns:a16="http://schemas.microsoft.com/office/drawing/2014/main" id="{E9EE7901-A02E-0CAE-6937-F7AE9159088A}"/>
              </a:ext>
            </a:extLst>
          </p:cNvPr>
          <p:cNvGraphicFramePr>
            <a:graphicFrameLocks noGrp="1"/>
          </p:cNvGraphicFramePr>
          <p:nvPr>
            <p:ph idx="1"/>
            <p:extLst>
              <p:ext uri="{D42A27DB-BD31-4B8C-83A1-F6EECF244321}">
                <p14:modId xmlns:p14="http://schemas.microsoft.com/office/powerpoint/2010/main" val="2244452143"/>
              </p:ext>
            </p:extLst>
          </p:nvPr>
        </p:nvGraphicFramePr>
        <p:xfrm>
          <a:off x="609599" y="1836821"/>
          <a:ext cx="10972799" cy="4340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CEDB7309-C8D0-D5CA-57A7-15FC6ECA7981}"/>
              </a:ext>
            </a:extLst>
          </p:cNvPr>
          <p:cNvSpPr>
            <a:spLocks noGrp="1"/>
          </p:cNvSpPr>
          <p:nvPr>
            <p:ph type="dt" sz="half" idx="10"/>
          </p:nvPr>
        </p:nvSpPr>
        <p:spPr/>
        <p:txBody>
          <a:bodyPr/>
          <a:lstStyle/>
          <a:p>
            <a:r>
              <a:rPr lang="en-US"/>
              <a:t>December 2024</a:t>
            </a:r>
            <a:endParaRPr lang="en-US" dirty="0"/>
          </a:p>
        </p:txBody>
      </p:sp>
      <p:sp>
        <p:nvSpPr>
          <p:cNvPr id="5" name="Footer Placeholder 4">
            <a:extLst>
              <a:ext uri="{FF2B5EF4-FFF2-40B4-BE49-F238E27FC236}">
                <a16:creationId xmlns:a16="http://schemas.microsoft.com/office/drawing/2014/main" id="{6DC501FF-6E57-8DE3-1B80-E673341E2DCB}"/>
              </a:ext>
            </a:extLst>
          </p:cNvPr>
          <p:cNvSpPr>
            <a:spLocks noGrp="1"/>
          </p:cNvSpPr>
          <p:nvPr>
            <p:ph type="ftr" sz="quarter" idx="11"/>
          </p:nvPr>
        </p:nvSpPr>
        <p:spPr/>
        <p:txBody>
          <a:bodyPr/>
          <a:lstStyle/>
          <a:p>
            <a:r>
              <a:rPr lang="en-US"/>
              <a:t>Annual Training</a:t>
            </a:r>
            <a:endParaRPr lang="en-US" dirty="0"/>
          </a:p>
        </p:txBody>
      </p:sp>
      <p:sp>
        <p:nvSpPr>
          <p:cNvPr id="6" name="Slide Number Placeholder 5">
            <a:extLst>
              <a:ext uri="{FF2B5EF4-FFF2-40B4-BE49-F238E27FC236}">
                <a16:creationId xmlns:a16="http://schemas.microsoft.com/office/drawing/2014/main" id="{DDE325C2-2376-336E-88FE-3A6F77959BF6}"/>
              </a:ext>
            </a:extLst>
          </p:cNvPr>
          <p:cNvSpPr>
            <a:spLocks noGrp="1"/>
          </p:cNvSpPr>
          <p:nvPr>
            <p:ph type="sldNum" sz="quarter" idx="12"/>
          </p:nvPr>
        </p:nvSpPr>
        <p:spPr/>
        <p:txBody>
          <a:bodyPr/>
          <a:lstStyle/>
          <a:p>
            <a:fld id="{4A89A1A0-A13C-48C1-A210-676ED3C69C01}" type="slidenum">
              <a:rPr lang="en-US" smtClean="0"/>
              <a:t>8</a:t>
            </a:fld>
            <a:endParaRPr lang="en-US" dirty="0"/>
          </a:p>
        </p:txBody>
      </p:sp>
      <p:pic>
        <p:nvPicPr>
          <p:cNvPr id="8" name="Picture 7" descr="Icon&#10;&#10;Description automatically generated">
            <a:extLst>
              <a:ext uri="{FF2B5EF4-FFF2-40B4-BE49-F238E27FC236}">
                <a16:creationId xmlns:a16="http://schemas.microsoft.com/office/drawing/2014/main" id="{DC8C72BD-C2ED-F53A-EFB8-739A8961324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428629" y="502104"/>
            <a:ext cx="1058141" cy="1035559"/>
          </a:xfrm>
          <a:prstGeom prst="rect">
            <a:avLst/>
          </a:prstGeom>
        </p:spPr>
      </p:pic>
    </p:spTree>
    <p:extLst>
      <p:ext uri="{BB962C8B-B14F-4D97-AF65-F5344CB8AC3E}">
        <p14:creationId xmlns:p14="http://schemas.microsoft.com/office/powerpoint/2010/main" val="1695589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B1478-DC47-4007-86AB-857CC39DA553}"/>
              </a:ext>
            </a:extLst>
          </p:cNvPr>
          <p:cNvSpPr>
            <a:spLocks noGrp="1"/>
          </p:cNvSpPr>
          <p:nvPr>
            <p:ph type="title"/>
          </p:nvPr>
        </p:nvSpPr>
        <p:spPr>
          <a:xfrm>
            <a:off x="609600" y="357103"/>
            <a:ext cx="10972800" cy="1325563"/>
          </a:xfrm>
          <a:solidFill>
            <a:srgbClr val="0C2E48"/>
          </a:solidFill>
        </p:spPr>
        <p:txBody>
          <a:bodyPr vert="horz" lIns="91440" tIns="45720" rIns="91440" bIns="45720" rtlCol="0" anchor="ctr">
            <a:normAutofit/>
          </a:bodyPr>
          <a:lstStyle/>
          <a:p>
            <a:pPr algn="ctr"/>
            <a:r>
              <a:rPr lang="en-US" b="1" dirty="0">
                <a:solidFill>
                  <a:schemeClr val="bg1"/>
                </a:solidFill>
              </a:rPr>
              <a:t>Anonymous Requesters: </a:t>
            </a:r>
            <a:br>
              <a:rPr lang="en-US" b="1" dirty="0">
                <a:solidFill>
                  <a:schemeClr val="bg1"/>
                </a:solidFill>
              </a:rPr>
            </a:br>
            <a:r>
              <a:rPr lang="en-US" b="1" dirty="0">
                <a:solidFill>
                  <a:schemeClr val="bg1"/>
                </a:solidFill>
              </a:rPr>
              <a:t>Specific Final Determinations</a:t>
            </a:r>
          </a:p>
        </p:txBody>
      </p:sp>
      <p:graphicFrame>
        <p:nvGraphicFramePr>
          <p:cNvPr id="7" name="Content Placeholder 6">
            <a:hlinkClick r:id="rId2"/>
            <a:extLst>
              <a:ext uri="{FF2B5EF4-FFF2-40B4-BE49-F238E27FC236}">
                <a16:creationId xmlns:a16="http://schemas.microsoft.com/office/drawing/2014/main" id="{E9EE7901-A02E-0CAE-6937-F7AE9159088A}"/>
              </a:ext>
            </a:extLst>
          </p:cNvPr>
          <p:cNvGraphicFramePr>
            <a:graphicFrameLocks noGrp="1"/>
          </p:cNvGraphicFramePr>
          <p:nvPr>
            <p:ph idx="1"/>
            <p:extLst>
              <p:ext uri="{D42A27DB-BD31-4B8C-83A1-F6EECF244321}">
                <p14:modId xmlns:p14="http://schemas.microsoft.com/office/powerpoint/2010/main" val="3014370997"/>
              </p:ext>
            </p:extLst>
          </p:nvPr>
        </p:nvGraphicFramePr>
        <p:xfrm>
          <a:off x="609599" y="1836822"/>
          <a:ext cx="10972799" cy="29116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a:extLst>
              <a:ext uri="{FF2B5EF4-FFF2-40B4-BE49-F238E27FC236}">
                <a16:creationId xmlns:a16="http://schemas.microsoft.com/office/drawing/2014/main" id="{CEDB7309-C8D0-D5CA-57A7-15FC6ECA7981}"/>
              </a:ext>
            </a:extLst>
          </p:cNvPr>
          <p:cNvSpPr>
            <a:spLocks noGrp="1"/>
          </p:cNvSpPr>
          <p:nvPr>
            <p:ph type="dt" sz="half" idx="10"/>
          </p:nvPr>
        </p:nvSpPr>
        <p:spPr/>
        <p:txBody>
          <a:bodyPr/>
          <a:lstStyle/>
          <a:p>
            <a:r>
              <a:rPr lang="en-US"/>
              <a:t>December 2024</a:t>
            </a:r>
            <a:endParaRPr lang="en-US" dirty="0"/>
          </a:p>
        </p:txBody>
      </p:sp>
      <p:sp>
        <p:nvSpPr>
          <p:cNvPr id="5" name="Footer Placeholder 4">
            <a:extLst>
              <a:ext uri="{FF2B5EF4-FFF2-40B4-BE49-F238E27FC236}">
                <a16:creationId xmlns:a16="http://schemas.microsoft.com/office/drawing/2014/main" id="{6DC501FF-6E57-8DE3-1B80-E673341E2DCB}"/>
              </a:ext>
            </a:extLst>
          </p:cNvPr>
          <p:cNvSpPr>
            <a:spLocks noGrp="1"/>
          </p:cNvSpPr>
          <p:nvPr>
            <p:ph type="ftr" sz="quarter" idx="11"/>
          </p:nvPr>
        </p:nvSpPr>
        <p:spPr/>
        <p:txBody>
          <a:bodyPr/>
          <a:lstStyle/>
          <a:p>
            <a:r>
              <a:rPr lang="en-US"/>
              <a:t>Annual Training</a:t>
            </a:r>
            <a:endParaRPr lang="en-US" dirty="0"/>
          </a:p>
        </p:txBody>
      </p:sp>
      <p:sp>
        <p:nvSpPr>
          <p:cNvPr id="6" name="Slide Number Placeholder 5">
            <a:extLst>
              <a:ext uri="{FF2B5EF4-FFF2-40B4-BE49-F238E27FC236}">
                <a16:creationId xmlns:a16="http://schemas.microsoft.com/office/drawing/2014/main" id="{DDE325C2-2376-336E-88FE-3A6F77959BF6}"/>
              </a:ext>
            </a:extLst>
          </p:cNvPr>
          <p:cNvSpPr>
            <a:spLocks noGrp="1"/>
          </p:cNvSpPr>
          <p:nvPr>
            <p:ph type="sldNum" sz="quarter" idx="12"/>
          </p:nvPr>
        </p:nvSpPr>
        <p:spPr/>
        <p:txBody>
          <a:bodyPr/>
          <a:lstStyle/>
          <a:p>
            <a:fld id="{4A89A1A0-A13C-48C1-A210-676ED3C69C01}" type="slidenum">
              <a:rPr lang="en-US" smtClean="0"/>
              <a:t>9</a:t>
            </a:fld>
            <a:endParaRPr lang="en-US" dirty="0"/>
          </a:p>
        </p:txBody>
      </p:sp>
      <p:graphicFrame>
        <p:nvGraphicFramePr>
          <p:cNvPr id="3" name="Diagram 2">
            <a:extLst>
              <a:ext uri="{FF2B5EF4-FFF2-40B4-BE49-F238E27FC236}">
                <a16:creationId xmlns:a16="http://schemas.microsoft.com/office/drawing/2014/main" id="{C3C53E67-AEE8-DE77-0B9C-88FA17EEFB7B}"/>
              </a:ext>
            </a:extLst>
          </p:cNvPr>
          <p:cNvGraphicFramePr/>
          <p:nvPr>
            <p:extLst>
              <p:ext uri="{D42A27DB-BD31-4B8C-83A1-F6EECF244321}">
                <p14:modId xmlns:p14="http://schemas.microsoft.com/office/powerpoint/2010/main" val="753311231"/>
              </p:ext>
            </p:extLst>
          </p:nvPr>
        </p:nvGraphicFramePr>
        <p:xfrm>
          <a:off x="3352801" y="5148574"/>
          <a:ext cx="7630238" cy="96475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8" name="Oval 7" descr="Internet with solid fill">
            <a:extLst>
              <a:ext uri="{FF2B5EF4-FFF2-40B4-BE49-F238E27FC236}">
                <a16:creationId xmlns:a16="http://schemas.microsoft.com/office/drawing/2014/main" id="{AB6D7A2D-EDBB-A485-534C-F9AF06C4A6DC}"/>
              </a:ext>
            </a:extLst>
          </p:cNvPr>
          <p:cNvSpPr/>
          <p:nvPr/>
        </p:nvSpPr>
        <p:spPr>
          <a:xfrm>
            <a:off x="1333286" y="4890142"/>
            <a:ext cx="1263316" cy="1324529"/>
          </a:xfrm>
          <a:prstGeom prst="ellipse">
            <a:avLst/>
          </a:prstGeom>
          <a: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a:fillRect/>
            </a:stretch>
          </a:blipFill>
          <a:ln>
            <a:noFill/>
          </a:ln>
        </p:spPr>
        <p:style>
          <a:lnRef idx="2">
            <a:schemeClr val="lt2">
              <a:hueOff val="0"/>
              <a:satOff val="0"/>
              <a:lumOff val="0"/>
              <a:alphaOff val="0"/>
            </a:schemeClr>
          </a:lnRef>
          <a:fillRef idx="1">
            <a:scrgbClr r="0" g="0" b="0"/>
          </a:fillRef>
          <a:effectRef idx="0">
            <a:schemeClr val="dk2">
              <a:tint val="50000"/>
              <a:hueOff val="0"/>
              <a:satOff val="0"/>
              <a:lumOff val="0"/>
              <a:alphaOff val="0"/>
            </a:schemeClr>
          </a:effectRef>
          <a:fontRef idx="minor">
            <a:schemeClr val="lt2">
              <a:hueOff val="0"/>
              <a:satOff val="0"/>
              <a:lumOff val="0"/>
              <a:alphaOff val="0"/>
            </a:schemeClr>
          </a:fontRef>
        </p:style>
        <p:txBody>
          <a:bodyPr/>
          <a:lstStyle/>
          <a:p>
            <a:endParaRPr lang="en-US"/>
          </a:p>
        </p:txBody>
      </p:sp>
      <p:pic>
        <p:nvPicPr>
          <p:cNvPr id="10" name="Graphic 9" descr="Cursor with solid fill">
            <a:extLst>
              <a:ext uri="{FF2B5EF4-FFF2-40B4-BE49-F238E27FC236}">
                <a16:creationId xmlns:a16="http://schemas.microsoft.com/office/drawing/2014/main" id="{4FCEA6F4-9294-6EC0-E2CB-84ECFAEF71AF}"/>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rot="21167382">
            <a:off x="2428159" y="5389102"/>
            <a:ext cx="684007" cy="684007"/>
          </a:xfrm>
          <a:prstGeom prst="rect">
            <a:avLst/>
          </a:prstGeom>
        </p:spPr>
      </p:pic>
      <p:pic>
        <p:nvPicPr>
          <p:cNvPr id="11" name="Picture 10" descr="Icon&#10;&#10;Description automatically generated">
            <a:extLst>
              <a:ext uri="{FF2B5EF4-FFF2-40B4-BE49-F238E27FC236}">
                <a16:creationId xmlns:a16="http://schemas.microsoft.com/office/drawing/2014/main" id="{4FC96E95-607B-FD5F-C15F-5D854196CEAC}"/>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10453968" y="502104"/>
            <a:ext cx="1058141" cy="1035559"/>
          </a:xfrm>
          <a:prstGeom prst="rect">
            <a:avLst/>
          </a:prstGeom>
        </p:spPr>
      </p:pic>
    </p:spTree>
    <p:extLst>
      <p:ext uri="{BB962C8B-B14F-4D97-AF65-F5344CB8AC3E}">
        <p14:creationId xmlns:p14="http://schemas.microsoft.com/office/powerpoint/2010/main" val="38936203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18663</TotalTime>
  <Words>2220</Words>
  <Application>Microsoft Office PowerPoint</Application>
  <PresentationFormat>Widescreen</PresentationFormat>
  <Paragraphs>239</Paragraphs>
  <Slides>25</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25</vt:i4>
      </vt:variant>
    </vt:vector>
  </HeadingPairs>
  <TitlesOfParts>
    <vt:vector size="33" baseType="lpstr">
      <vt:lpstr>Aptos</vt:lpstr>
      <vt:lpstr>Arial</vt:lpstr>
      <vt:lpstr>Calibri</vt:lpstr>
      <vt:lpstr>Calibri Light</vt:lpstr>
      <vt:lpstr>Symbol</vt:lpstr>
      <vt:lpstr>Times New Roman</vt:lpstr>
      <vt:lpstr>Office Theme</vt:lpstr>
      <vt:lpstr>4_Office Theme</vt:lpstr>
      <vt:lpstr>The Latest Developments in the Right-to-Know Law  December 17, 2024</vt:lpstr>
      <vt:lpstr>  Roadmap  for  Discussion</vt:lpstr>
      <vt:lpstr>Terminology </vt:lpstr>
      <vt:lpstr>Anonymous Requester:  Relevant Sections</vt:lpstr>
      <vt:lpstr>Anonymous Requesters:  Basics </vt:lpstr>
      <vt:lpstr>Anonymous Requesters:  Summary of Final Determinations</vt:lpstr>
      <vt:lpstr>Anonymous Requesters:  Summary of Final Determinations</vt:lpstr>
      <vt:lpstr>Anonymous Requesters:  Specific Final Determinations</vt:lpstr>
      <vt:lpstr>Anonymous Requesters:  Specific Final Determinations</vt:lpstr>
      <vt:lpstr>FDs on Anonymity</vt:lpstr>
      <vt:lpstr>Anonymous Requesters: What Ifs </vt:lpstr>
      <vt:lpstr>Anonymous Requesters: What Ifs</vt:lpstr>
      <vt:lpstr>Anonymous Requesters: What Ifs</vt:lpstr>
      <vt:lpstr>Tools for Addressing  Anonymous Requesters</vt:lpstr>
      <vt:lpstr>New Standard  Right-to-Know Law Request Form </vt:lpstr>
      <vt:lpstr>New Standard  Right-to-Know Law Request Form </vt:lpstr>
      <vt:lpstr>Recent FAQs </vt:lpstr>
      <vt:lpstr>Recent FAQs</vt:lpstr>
      <vt:lpstr>Recent FAQs</vt:lpstr>
      <vt:lpstr>Cases of Note</vt:lpstr>
      <vt:lpstr>Sunshine Act: Executive Sessions</vt:lpstr>
      <vt:lpstr>Public Not Completely Shut Out</vt:lpstr>
      <vt:lpstr>Allowable Reasons For  Executive Sessions</vt:lpstr>
      <vt:lpstr>Questions?</vt:lpstr>
      <vt:lpstr>Additional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Byerly, Nathanael</dc:creator>
  <cp:lastModifiedBy>Sostar, Janelle K</cp:lastModifiedBy>
  <cp:revision>18</cp:revision>
  <dcterms:created xsi:type="dcterms:W3CDTF">2024-10-29T14:09:49Z</dcterms:created>
  <dcterms:modified xsi:type="dcterms:W3CDTF">2024-12-16T19:14:05Z</dcterms:modified>
</cp:coreProperties>
</file>