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96" r:id="rId2"/>
    <p:sldId id="257" r:id="rId3"/>
    <p:sldId id="282" r:id="rId4"/>
    <p:sldId id="283" r:id="rId5"/>
    <p:sldId id="274" r:id="rId6"/>
    <p:sldId id="276" r:id="rId7"/>
    <p:sldId id="259" r:id="rId8"/>
    <p:sldId id="278" r:id="rId9"/>
    <p:sldId id="533" r:id="rId10"/>
    <p:sldId id="260" r:id="rId11"/>
    <p:sldId id="261" r:id="rId12"/>
    <p:sldId id="262" r:id="rId13"/>
    <p:sldId id="534" r:id="rId14"/>
    <p:sldId id="279" r:id="rId15"/>
    <p:sldId id="520" r:id="rId16"/>
    <p:sldId id="271" r:id="rId17"/>
    <p:sldId id="537" r:id="rId18"/>
    <p:sldId id="538" r:id="rId19"/>
    <p:sldId id="539" r:id="rId20"/>
    <p:sldId id="280" r:id="rId21"/>
    <p:sldId id="535" r:id="rId22"/>
    <p:sldId id="510" r:id="rId23"/>
    <p:sldId id="512" r:id="rId24"/>
    <p:sldId id="287" r:id="rId25"/>
    <p:sldId id="523" r:id="rId26"/>
    <p:sldId id="536" r:id="rId27"/>
    <p:sldId id="525" r:id="rId28"/>
    <p:sldId id="526" r:id="rId29"/>
    <p:sldId id="527" r:id="rId30"/>
    <p:sldId id="529" r:id="rId31"/>
    <p:sldId id="530" r:id="rId32"/>
    <p:sldId id="26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FC443-675A-476F-BD3A-41D5F3776D17}" v="1" dt="2020-08-17T20:40:51.406"/>
    <p1510:client id="{A4FA774A-58AF-4111-87B4-B395110FDC6B}" v="2" dt="2020-08-17T20:40:06.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22" d="100"/>
          <a:sy n="22" d="100"/>
        </p:scale>
        <p:origin x="5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mp, Tyler" userId="36cf36f1-6b2d-480c-8cbf-e6e5c8f11bc5" providerId="ADAL" clId="{A41FC443-675A-476F-BD3A-41D5F3776D17}"/>
    <pc:docChg chg="addSld modSld">
      <pc:chgData name="Stump, Tyler" userId="36cf36f1-6b2d-480c-8cbf-e6e5c8f11bc5" providerId="ADAL" clId="{A41FC443-675A-476F-BD3A-41D5F3776D17}" dt="2020-08-17T20:40:51.405" v="6"/>
      <pc:docMkLst>
        <pc:docMk/>
      </pc:docMkLst>
      <pc:sldChg chg="add">
        <pc:chgData name="Stump, Tyler" userId="36cf36f1-6b2d-480c-8cbf-e6e5c8f11bc5" providerId="ADAL" clId="{A41FC443-675A-476F-BD3A-41D5F3776D17}" dt="2020-08-17T20:40:51.405" v="6"/>
        <pc:sldMkLst>
          <pc:docMk/>
          <pc:sldMk cId="4252298458" sldId="523"/>
        </pc:sldMkLst>
      </pc:sldChg>
      <pc:sldChg chg="delSp add setBg delDesignElem">
        <pc:chgData name="Stump, Tyler" userId="36cf36f1-6b2d-480c-8cbf-e6e5c8f11bc5" providerId="ADAL" clId="{A41FC443-675A-476F-BD3A-41D5F3776D17}" dt="2020-08-17T20:40:51.405" v="6"/>
        <pc:sldMkLst>
          <pc:docMk/>
          <pc:sldMk cId="1821462390" sldId="525"/>
        </pc:sldMkLst>
        <pc:spChg chg="del">
          <ac:chgData name="Stump, Tyler" userId="36cf36f1-6b2d-480c-8cbf-e6e5c8f11bc5" providerId="ADAL" clId="{A41FC443-675A-476F-BD3A-41D5F3776D17}" dt="2020-08-17T20:40:51.405" v="6"/>
          <ac:spMkLst>
            <pc:docMk/>
            <pc:sldMk cId="1821462390" sldId="525"/>
            <ac:spMk id="8" creationId="{2B566528-1B12-4246-9431-5C2D7D081168}"/>
          </ac:spMkLst>
        </pc:spChg>
        <pc:spChg chg="del">
          <ac:chgData name="Stump, Tyler" userId="36cf36f1-6b2d-480c-8cbf-e6e5c8f11bc5" providerId="ADAL" clId="{A41FC443-675A-476F-BD3A-41D5F3776D17}" dt="2020-08-17T20:40:51.405" v="6"/>
          <ac:spMkLst>
            <pc:docMk/>
            <pc:sldMk cId="1821462390" sldId="525"/>
            <ac:spMk id="10" creationId="{2E80C965-DB6D-4F81-9E9E-B027384D0BD6}"/>
          </ac:spMkLst>
        </pc:spChg>
        <pc:spChg chg="del">
          <ac:chgData name="Stump, Tyler" userId="36cf36f1-6b2d-480c-8cbf-e6e5c8f11bc5" providerId="ADAL" clId="{A41FC443-675A-476F-BD3A-41D5F3776D17}" dt="2020-08-17T20:40:51.405" v="6"/>
          <ac:spMkLst>
            <pc:docMk/>
            <pc:sldMk cId="1821462390" sldId="525"/>
            <ac:spMk id="12" creationId="{A580F890-B085-4E95-96AA-55AEBEC5CE6E}"/>
          </ac:spMkLst>
        </pc:spChg>
        <pc:spChg chg="del">
          <ac:chgData name="Stump, Tyler" userId="36cf36f1-6b2d-480c-8cbf-e6e5c8f11bc5" providerId="ADAL" clId="{A41FC443-675A-476F-BD3A-41D5F3776D17}" dt="2020-08-17T20:40:51.405" v="6"/>
          <ac:spMkLst>
            <pc:docMk/>
            <pc:sldMk cId="1821462390" sldId="525"/>
            <ac:spMk id="14" creationId="{D3F51FEB-38FB-4F6C-9F7B-2F2AFAB65463}"/>
          </ac:spMkLst>
        </pc:spChg>
        <pc:spChg chg="del">
          <ac:chgData name="Stump, Tyler" userId="36cf36f1-6b2d-480c-8cbf-e6e5c8f11bc5" providerId="ADAL" clId="{A41FC443-675A-476F-BD3A-41D5F3776D17}" dt="2020-08-17T20:40:51.405" v="6"/>
          <ac:spMkLst>
            <pc:docMk/>
            <pc:sldMk cId="1821462390" sldId="525"/>
            <ac:spMk id="16" creationId="{1E547BA6-BAE0-43BB-A7CA-60F69CE252F0}"/>
          </ac:spMkLst>
        </pc:spChg>
      </pc:sldChg>
      <pc:sldChg chg="delSp add setBg delDesignElem">
        <pc:chgData name="Stump, Tyler" userId="36cf36f1-6b2d-480c-8cbf-e6e5c8f11bc5" providerId="ADAL" clId="{A41FC443-675A-476F-BD3A-41D5F3776D17}" dt="2020-08-17T20:40:51.405" v="6"/>
        <pc:sldMkLst>
          <pc:docMk/>
          <pc:sldMk cId="1806681089" sldId="526"/>
        </pc:sldMkLst>
        <pc:spChg chg="del">
          <ac:chgData name="Stump, Tyler" userId="36cf36f1-6b2d-480c-8cbf-e6e5c8f11bc5" providerId="ADAL" clId="{A41FC443-675A-476F-BD3A-41D5F3776D17}" dt="2020-08-17T20:40:51.405" v="6"/>
          <ac:spMkLst>
            <pc:docMk/>
            <pc:sldMk cId="1806681089" sldId="526"/>
            <ac:spMk id="8" creationId="{2B566528-1B12-4246-9431-5C2D7D081168}"/>
          </ac:spMkLst>
        </pc:spChg>
        <pc:spChg chg="del">
          <ac:chgData name="Stump, Tyler" userId="36cf36f1-6b2d-480c-8cbf-e6e5c8f11bc5" providerId="ADAL" clId="{A41FC443-675A-476F-BD3A-41D5F3776D17}" dt="2020-08-17T20:40:51.405" v="6"/>
          <ac:spMkLst>
            <pc:docMk/>
            <pc:sldMk cId="1806681089" sldId="526"/>
            <ac:spMk id="10" creationId="{2E80C965-DB6D-4F81-9E9E-B027384D0BD6}"/>
          </ac:spMkLst>
        </pc:spChg>
        <pc:spChg chg="del">
          <ac:chgData name="Stump, Tyler" userId="36cf36f1-6b2d-480c-8cbf-e6e5c8f11bc5" providerId="ADAL" clId="{A41FC443-675A-476F-BD3A-41D5F3776D17}" dt="2020-08-17T20:40:51.405" v="6"/>
          <ac:spMkLst>
            <pc:docMk/>
            <pc:sldMk cId="1806681089" sldId="526"/>
            <ac:spMk id="12" creationId="{A580F890-B085-4E95-96AA-55AEBEC5CE6E}"/>
          </ac:spMkLst>
        </pc:spChg>
        <pc:spChg chg="del">
          <ac:chgData name="Stump, Tyler" userId="36cf36f1-6b2d-480c-8cbf-e6e5c8f11bc5" providerId="ADAL" clId="{A41FC443-675A-476F-BD3A-41D5F3776D17}" dt="2020-08-17T20:40:51.405" v="6"/>
          <ac:spMkLst>
            <pc:docMk/>
            <pc:sldMk cId="1806681089" sldId="526"/>
            <ac:spMk id="14" creationId="{D3F51FEB-38FB-4F6C-9F7B-2F2AFAB65463}"/>
          </ac:spMkLst>
        </pc:spChg>
        <pc:spChg chg="del">
          <ac:chgData name="Stump, Tyler" userId="36cf36f1-6b2d-480c-8cbf-e6e5c8f11bc5" providerId="ADAL" clId="{A41FC443-675A-476F-BD3A-41D5F3776D17}" dt="2020-08-17T20:40:51.405" v="6"/>
          <ac:spMkLst>
            <pc:docMk/>
            <pc:sldMk cId="1806681089" sldId="526"/>
            <ac:spMk id="16" creationId="{1E547BA6-BAE0-43BB-A7CA-60F69CE252F0}"/>
          </ac:spMkLst>
        </pc:spChg>
      </pc:sldChg>
      <pc:sldChg chg="delSp add setBg delDesignElem">
        <pc:chgData name="Stump, Tyler" userId="36cf36f1-6b2d-480c-8cbf-e6e5c8f11bc5" providerId="ADAL" clId="{A41FC443-675A-476F-BD3A-41D5F3776D17}" dt="2020-08-17T20:40:51.405" v="6"/>
        <pc:sldMkLst>
          <pc:docMk/>
          <pc:sldMk cId="2038445601" sldId="527"/>
        </pc:sldMkLst>
        <pc:spChg chg="del">
          <ac:chgData name="Stump, Tyler" userId="36cf36f1-6b2d-480c-8cbf-e6e5c8f11bc5" providerId="ADAL" clId="{A41FC443-675A-476F-BD3A-41D5F3776D17}" dt="2020-08-17T20:40:51.405" v="6"/>
          <ac:spMkLst>
            <pc:docMk/>
            <pc:sldMk cId="2038445601" sldId="527"/>
            <ac:spMk id="8" creationId="{2B566528-1B12-4246-9431-5C2D7D081168}"/>
          </ac:spMkLst>
        </pc:spChg>
        <pc:spChg chg="del">
          <ac:chgData name="Stump, Tyler" userId="36cf36f1-6b2d-480c-8cbf-e6e5c8f11bc5" providerId="ADAL" clId="{A41FC443-675A-476F-BD3A-41D5F3776D17}" dt="2020-08-17T20:40:51.405" v="6"/>
          <ac:spMkLst>
            <pc:docMk/>
            <pc:sldMk cId="2038445601" sldId="527"/>
            <ac:spMk id="10" creationId="{2E80C965-DB6D-4F81-9E9E-B027384D0BD6}"/>
          </ac:spMkLst>
        </pc:spChg>
        <pc:spChg chg="del">
          <ac:chgData name="Stump, Tyler" userId="36cf36f1-6b2d-480c-8cbf-e6e5c8f11bc5" providerId="ADAL" clId="{A41FC443-675A-476F-BD3A-41D5F3776D17}" dt="2020-08-17T20:40:51.405" v="6"/>
          <ac:spMkLst>
            <pc:docMk/>
            <pc:sldMk cId="2038445601" sldId="527"/>
            <ac:spMk id="12" creationId="{A580F890-B085-4E95-96AA-55AEBEC5CE6E}"/>
          </ac:spMkLst>
        </pc:spChg>
        <pc:spChg chg="del">
          <ac:chgData name="Stump, Tyler" userId="36cf36f1-6b2d-480c-8cbf-e6e5c8f11bc5" providerId="ADAL" clId="{A41FC443-675A-476F-BD3A-41D5F3776D17}" dt="2020-08-17T20:40:51.405" v="6"/>
          <ac:spMkLst>
            <pc:docMk/>
            <pc:sldMk cId="2038445601" sldId="527"/>
            <ac:spMk id="14" creationId="{D3F51FEB-38FB-4F6C-9F7B-2F2AFAB65463}"/>
          </ac:spMkLst>
        </pc:spChg>
        <pc:spChg chg="del">
          <ac:chgData name="Stump, Tyler" userId="36cf36f1-6b2d-480c-8cbf-e6e5c8f11bc5" providerId="ADAL" clId="{A41FC443-675A-476F-BD3A-41D5F3776D17}" dt="2020-08-17T20:40:51.405" v="6"/>
          <ac:spMkLst>
            <pc:docMk/>
            <pc:sldMk cId="2038445601" sldId="527"/>
            <ac:spMk id="16" creationId="{1E547BA6-BAE0-43BB-A7CA-60F69CE252F0}"/>
          </ac:spMkLst>
        </pc:spChg>
      </pc:sldChg>
      <pc:sldChg chg="delSp add setBg delDesignElem">
        <pc:chgData name="Stump, Tyler" userId="36cf36f1-6b2d-480c-8cbf-e6e5c8f11bc5" providerId="ADAL" clId="{A41FC443-675A-476F-BD3A-41D5F3776D17}" dt="2020-08-17T20:40:51.405" v="6"/>
        <pc:sldMkLst>
          <pc:docMk/>
          <pc:sldMk cId="195884429" sldId="529"/>
        </pc:sldMkLst>
        <pc:spChg chg="del">
          <ac:chgData name="Stump, Tyler" userId="36cf36f1-6b2d-480c-8cbf-e6e5c8f11bc5" providerId="ADAL" clId="{A41FC443-675A-476F-BD3A-41D5F3776D17}" dt="2020-08-17T20:40:51.405" v="6"/>
          <ac:spMkLst>
            <pc:docMk/>
            <pc:sldMk cId="195884429" sldId="529"/>
            <ac:spMk id="8" creationId="{2B566528-1B12-4246-9431-5C2D7D081168}"/>
          </ac:spMkLst>
        </pc:spChg>
        <pc:spChg chg="del">
          <ac:chgData name="Stump, Tyler" userId="36cf36f1-6b2d-480c-8cbf-e6e5c8f11bc5" providerId="ADAL" clId="{A41FC443-675A-476F-BD3A-41D5F3776D17}" dt="2020-08-17T20:40:51.405" v="6"/>
          <ac:spMkLst>
            <pc:docMk/>
            <pc:sldMk cId="195884429" sldId="529"/>
            <ac:spMk id="10" creationId="{2E80C965-DB6D-4F81-9E9E-B027384D0BD6}"/>
          </ac:spMkLst>
        </pc:spChg>
        <pc:spChg chg="del">
          <ac:chgData name="Stump, Tyler" userId="36cf36f1-6b2d-480c-8cbf-e6e5c8f11bc5" providerId="ADAL" clId="{A41FC443-675A-476F-BD3A-41D5F3776D17}" dt="2020-08-17T20:40:51.405" v="6"/>
          <ac:spMkLst>
            <pc:docMk/>
            <pc:sldMk cId="195884429" sldId="529"/>
            <ac:spMk id="12" creationId="{A580F890-B085-4E95-96AA-55AEBEC5CE6E}"/>
          </ac:spMkLst>
        </pc:spChg>
        <pc:spChg chg="del">
          <ac:chgData name="Stump, Tyler" userId="36cf36f1-6b2d-480c-8cbf-e6e5c8f11bc5" providerId="ADAL" clId="{A41FC443-675A-476F-BD3A-41D5F3776D17}" dt="2020-08-17T20:40:51.405" v="6"/>
          <ac:spMkLst>
            <pc:docMk/>
            <pc:sldMk cId="195884429" sldId="529"/>
            <ac:spMk id="14" creationId="{D3F51FEB-38FB-4F6C-9F7B-2F2AFAB65463}"/>
          </ac:spMkLst>
        </pc:spChg>
        <pc:spChg chg="del">
          <ac:chgData name="Stump, Tyler" userId="36cf36f1-6b2d-480c-8cbf-e6e5c8f11bc5" providerId="ADAL" clId="{A41FC443-675A-476F-BD3A-41D5F3776D17}" dt="2020-08-17T20:40:51.405" v="6"/>
          <ac:spMkLst>
            <pc:docMk/>
            <pc:sldMk cId="195884429" sldId="529"/>
            <ac:spMk id="16" creationId="{1E547BA6-BAE0-43BB-A7CA-60F69CE252F0}"/>
          </ac:spMkLst>
        </pc:spChg>
      </pc:sldChg>
      <pc:sldChg chg="delSp add setBg delDesignElem">
        <pc:chgData name="Stump, Tyler" userId="36cf36f1-6b2d-480c-8cbf-e6e5c8f11bc5" providerId="ADAL" clId="{A41FC443-675A-476F-BD3A-41D5F3776D17}" dt="2020-08-17T20:40:51.405" v="6"/>
        <pc:sldMkLst>
          <pc:docMk/>
          <pc:sldMk cId="756450033" sldId="530"/>
        </pc:sldMkLst>
        <pc:spChg chg="del">
          <ac:chgData name="Stump, Tyler" userId="36cf36f1-6b2d-480c-8cbf-e6e5c8f11bc5" providerId="ADAL" clId="{A41FC443-675A-476F-BD3A-41D5F3776D17}" dt="2020-08-17T20:40:51.405" v="6"/>
          <ac:spMkLst>
            <pc:docMk/>
            <pc:sldMk cId="756450033" sldId="530"/>
            <ac:spMk id="8" creationId="{2B566528-1B12-4246-9431-5C2D7D081168}"/>
          </ac:spMkLst>
        </pc:spChg>
        <pc:spChg chg="del">
          <ac:chgData name="Stump, Tyler" userId="36cf36f1-6b2d-480c-8cbf-e6e5c8f11bc5" providerId="ADAL" clId="{A41FC443-675A-476F-BD3A-41D5F3776D17}" dt="2020-08-17T20:40:51.405" v="6"/>
          <ac:spMkLst>
            <pc:docMk/>
            <pc:sldMk cId="756450033" sldId="530"/>
            <ac:spMk id="10" creationId="{2E80C965-DB6D-4F81-9E9E-B027384D0BD6}"/>
          </ac:spMkLst>
        </pc:spChg>
        <pc:spChg chg="del">
          <ac:chgData name="Stump, Tyler" userId="36cf36f1-6b2d-480c-8cbf-e6e5c8f11bc5" providerId="ADAL" clId="{A41FC443-675A-476F-BD3A-41D5F3776D17}" dt="2020-08-17T20:40:51.405" v="6"/>
          <ac:spMkLst>
            <pc:docMk/>
            <pc:sldMk cId="756450033" sldId="530"/>
            <ac:spMk id="12" creationId="{A580F890-B085-4E95-96AA-55AEBEC5CE6E}"/>
          </ac:spMkLst>
        </pc:spChg>
        <pc:spChg chg="del">
          <ac:chgData name="Stump, Tyler" userId="36cf36f1-6b2d-480c-8cbf-e6e5c8f11bc5" providerId="ADAL" clId="{A41FC443-675A-476F-BD3A-41D5F3776D17}" dt="2020-08-17T20:40:51.405" v="6"/>
          <ac:spMkLst>
            <pc:docMk/>
            <pc:sldMk cId="756450033" sldId="530"/>
            <ac:spMk id="14" creationId="{D3F51FEB-38FB-4F6C-9F7B-2F2AFAB65463}"/>
          </ac:spMkLst>
        </pc:spChg>
        <pc:spChg chg="del">
          <ac:chgData name="Stump, Tyler" userId="36cf36f1-6b2d-480c-8cbf-e6e5c8f11bc5" providerId="ADAL" clId="{A41FC443-675A-476F-BD3A-41D5F3776D17}" dt="2020-08-17T20:40:51.405" v="6"/>
          <ac:spMkLst>
            <pc:docMk/>
            <pc:sldMk cId="756450033" sldId="530"/>
            <ac:spMk id="16" creationId="{1E547BA6-BAE0-43BB-A7CA-60F69CE252F0}"/>
          </ac:spMkLst>
        </pc:spChg>
      </pc:sldChg>
      <pc:sldChg chg="delSp add setBg delDesignElem">
        <pc:chgData name="Stump, Tyler" userId="36cf36f1-6b2d-480c-8cbf-e6e5c8f11bc5" providerId="ADAL" clId="{A41FC443-675A-476F-BD3A-41D5F3776D17}" dt="2020-08-17T20:40:51.405" v="6"/>
        <pc:sldMkLst>
          <pc:docMk/>
          <pc:sldMk cId="1946567401" sldId="536"/>
        </pc:sldMkLst>
        <pc:spChg chg="del">
          <ac:chgData name="Stump, Tyler" userId="36cf36f1-6b2d-480c-8cbf-e6e5c8f11bc5" providerId="ADAL" clId="{A41FC443-675A-476F-BD3A-41D5F3776D17}" dt="2020-08-17T20:40:51.405" v="6"/>
          <ac:spMkLst>
            <pc:docMk/>
            <pc:sldMk cId="1946567401" sldId="536"/>
            <ac:spMk id="8" creationId="{2B566528-1B12-4246-9431-5C2D7D081168}"/>
          </ac:spMkLst>
        </pc:spChg>
        <pc:spChg chg="del">
          <ac:chgData name="Stump, Tyler" userId="36cf36f1-6b2d-480c-8cbf-e6e5c8f11bc5" providerId="ADAL" clId="{A41FC443-675A-476F-BD3A-41D5F3776D17}" dt="2020-08-17T20:40:51.405" v="6"/>
          <ac:spMkLst>
            <pc:docMk/>
            <pc:sldMk cId="1946567401" sldId="536"/>
            <ac:spMk id="10" creationId="{2E80C965-DB6D-4F81-9E9E-B027384D0BD6}"/>
          </ac:spMkLst>
        </pc:spChg>
        <pc:spChg chg="del">
          <ac:chgData name="Stump, Tyler" userId="36cf36f1-6b2d-480c-8cbf-e6e5c8f11bc5" providerId="ADAL" clId="{A41FC443-675A-476F-BD3A-41D5F3776D17}" dt="2020-08-17T20:40:51.405" v="6"/>
          <ac:spMkLst>
            <pc:docMk/>
            <pc:sldMk cId="1946567401" sldId="536"/>
            <ac:spMk id="12" creationId="{A580F890-B085-4E95-96AA-55AEBEC5CE6E}"/>
          </ac:spMkLst>
        </pc:spChg>
        <pc:spChg chg="del">
          <ac:chgData name="Stump, Tyler" userId="36cf36f1-6b2d-480c-8cbf-e6e5c8f11bc5" providerId="ADAL" clId="{A41FC443-675A-476F-BD3A-41D5F3776D17}" dt="2020-08-17T20:40:51.405" v="6"/>
          <ac:spMkLst>
            <pc:docMk/>
            <pc:sldMk cId="1946567401" sldId="536"/>
            <ac:spMk id="14" creationId="{D3F51FEB-38FB-4F6C-9F7B-2F2AFAB65463}"/>
          </ac:spMkLst>
        </pc:spChg>
        <pc:spChg chg="del">
          <ac:chgData name="Stump, Tyler" userId="36cf36f1-6b2d-480c-8cbf-e6e5c8f11bc5" providerId="ADAL" clId="{A41FC443-675A-476F-BD3A-41D5F3776D17}" dt="2020-08-17T20:40:51.405" v="6"/>
          <ac:spMkLst>
            <pc:docMk/>
            <pc:sldMk cId="1946567401" sldId="536"/>
            <ac:spMk id="16" creationId="{1E547BA6-BAE0-43BB-A7CA-60F69CE252F0}"/>
          </ac:spMkLst>
        </pc:sp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E1D2F3-6FFD-455C-8E41-4C6931E6838C}"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08E4805C-9056-4F26-BBC5-643C6F2837DA}">
      <dgm:prSet/>
      <dgm:spPr/>
      <dgm:t>
        <a:bodyPr/>
        <a:lstStyle/>
        <a:p>
          <a:r>
            <a:rPr lang="en-US"/>
            <a:t>It’s much easier to restore a backed up file than to recreate a file from scratch</a:t>
          </a:r>
        </a:p>
      </dgm:t>
    </dgm:pt>
    <dgm:pt modelId="{DBB429D0-645A-4F16-BFEF-546A67E7F8F0}" type="parTrans" cxnId="{3A3452DE-CA79-4566-BAD2-54D34DD10C77}">
      <dgm:prSet/>
      <dgm:spPr/>
      <dgm:t>
        <a:bodyPr/>
        <a:lstStyle/>
        <a:p>
          <a:endParaRPr lang="en-US"/>
        </a:p>
      </dgm:t>
    </dgm:pt>
    <dgm:pt modelId="{E2594541-0BA5-4443-882C-8327DF521976}" type="sibTrans" cxnId="{3A3452DE-CA79-4566-BAD2-54D34DD10C77}">
      <dgm:prSet/>
      <dgm:spPr/>
      <dgm:t>
        <a:bodyPr/>
        <a:lstStyle/>
        <a:p>
          <a:endParaRPr lang="en-US"/>
        </a:p>
      </dgm:t>
    </dgm:pt>
    <dgm:pt modelId="{6219059F-43BF-4427-A82C-219F4C405A01}">
      <dgm:prSet/>
      <dgm:spPr/>
      <dgm:t>
        <a:bodyPr/>
        <a:lstStyle/>
        <a:p>
          <a:r>
            <a:rPr lang="en-US"/>
            <a:t>Be consistent with backups</a:t>
          </a:r>
        </a:p>
      </dgm:t>
    </dgm:pt>
    <dgm:pt modelId="{E5D29B5D-B389-481D-BE43-ECF661AC1BDF}" type="parTrans" cxnId="{755C8D83-2FB8-4C1E-8BE4-9C51674D517E}">
      <dgm:prSet/>
      <dgm:spPr/>
      <dgm:t>
        <a:bodyPr/>
        <a:lstStyle/>
        <a:p>
          <a:endParaRPr lang="en-US"/>
        </a:p>
      </dgm:t>
    </dgm:pt>
    <dgm:pt modelId="{B5EE07B6-00A7-4E62-B6AA-8822B6F82EF9}" type="sibTrans" cxnId="{755C8D83-2FB8-4C1E-8BE4-9C51674D517E}">
      <dgm:prSet/>
      <dgm:spPr/>
      <dgm:t>
        <a:bodyPr/>
        <a:lstStyle/>
        <a:p>
          <a:endParaRPr lang="en-US"/>
        </a:p>
      </dgm:t>
    </dgm:pt>
    <dgm:pt modelId="{A1BD1F46-0253-4495-91F7-2D1B9D746685}">
      <dgm:prSet/>
      <dgm:spPr/>
      <dgm:t>
        <a:bodyPr/>
        <a:lstStyle/>
        <a:p>
          <a:r>
            <a:rPr lang="en-US"/>
            <a:t>Keep backups physically separate from other copies</a:t>
          </a:r>
        </a:p>
      </dgm:t>
    </dgm:pt>
    <dgm:pt modelId="{F47DE845-EA0A-4E17-A73B-E82386199A7D}" type="parTrans" cxnId="{F459EDB7-2EA5-419A-9DB5-288423882493}">
      <dgm:prSet/>
      <dgm:spPr/>
      <dgm:t>
        <a:bodyPr/>
        <a:lstStyle/>
        <a:p>
          <a:endParaRPr lang="en-US"/>
        </a:p>
      </dgm:t>
    </dgm:pt>
    <dgm:pt modelId="{1FC1A8EE-1223-42F2-B355-49105335440E}" type="sibTrans" cxnId="{F459EDB7-2EA5-419A-9DB5-288423882493}">
      <dgm:prSet/>
      <dgm:spPr/>
      <dgm:t>
        <a:bodyPr/>
        <a:lstStyle/>
        <a:p>
          <a:endParaRPr lang="en-US"/>
        </a:p>
      </dgm:t>
    </dgm:pt>
    <dgm:pt modelId="{C30CCB49-5EA5-4C5B-BDB5-822F02D1F297}">
      <dgm:prSet/>
      <dgm:spPr/>
      <dgm:t>
        <a:bodyPr/>
        <a:lstStyle/>
        <a:p>
          <a:r>
            <a:rPr lang="en-US"/>
            <a:t>Migrate before hardware/software is hard to maintain or replace</a:t>
          </a:r>
        </a:p>
      </dgm:t>
    </dgm:pt>
    <dgm:pt modelId="{557C2437-4BA1-42F3-837B-70221D29054C}" type="parTrans" cxnId="{FD2BEF34-6E00-40F9-A589-9AFBEA517A1A}">
      <dgm:prSet/>
      <dgm:spPr/>
      <dgm:t>
        <a:bodyPr/>
        <a:lstStyle/>
        <a:p>
          <a:endParaRPr lang="en-US"/>
        </a:p>
      </dgm:t>
    </dgm:pt>
    <dgm:pt modelId="{250F533E-DE9B-4028-A96D-9979D386AF64}" type="sibTrans" cxnId="{FD2BEF34-6E00-40F9-A589-9AFBEA517A1A}">
      <dgm:prSet/>
      <dgm:spPr/>
      <dgm:t>
        <a:bodyPr/>
        <a:lstStyle/>
        <a:p>
          <a:endParaRPr lang="en-US"/>
        </a:p>
      </dgm:t>
    </dgm:pt>
    <dgm:pt modelId="{F37908F0-780B-4F95-9F7C-0DC79EDE628A}">
      <dgm:prSet/>
      <dgm:spPr/>
      <dgm:t>
        <a:bodyPr/>
        <a:lstStyle/>
        <a:p>
          <a:r>
            <a:rPr lang="en-US"/>
            <a:t>Make sure no information is lost or altered during migration</a:t>
          </a:r>
        </a:p>
      </dgm:t>
    </dgm:pt>
    <dgm:pt modelId="{809E2204-B756-462B-B3AF-E95A8DA5BC99}" type="parTrans" cxnId="{F82F5A72-B714-4F60-AAA5-163BBB4D20D8}">
      <dgm:prSet/>
      <dgm:spPr/>
      <dgm:t>
        <a:bodyPr/>
        <a:lstStyle/>
        <a:p>
          <a:endParaRPr lang="en-US"/>
        </a:p>
      </dgm:t>
    </dgm:pt>
    <dgm:pt modelId="{3DD504AF-F0F0-45FE-87E3-27D3685719F6}" type="sibTrans" cxnId="{F82F5A72-B714-4F60-AAA5-163BBB4D20D8}">
      <dgm:prSet/>
      <dgm:spPr/>
      <dgm:t>
        <a:bodyPr/>
        <a:lstStyle/>
        <a:p>
          <a:endParaRPr lang="en-US"/>
        </a:p>
      </dgm:t>
    </dgm:pt>
    <dgm:pt modelId="{4D3C2DC2-9D01-4EE4-B304-29D0FFCFA84D}" type="pres">
      <dgm:prSet presAssocID="{E9E1D2F3-6FFD-455C-8E41-4C6931E6838C}" presName="vert0" presStyleCnt="0">
        <dgm:presLayoutVars>
          <dgm:dir/>
          <dgm:animOne val="branch"/>
          <dgm:animLvl val="lvl"/>
        </dgm:presLayoutVars>
      </dgm:prSet>
      <dgm:spPr/>
    </dgm:pt>
    <dgm:pt modelId="{FC5CE370-750C-4516-9CCF-98280F9B83E3}" type="pres">
      <dgm:prSet presAssocID="{08E4805C-9056-4F26-BBC5-643C6F2837DA}" presName="thickLine" presStyleLbl="alignNode1" presStyleIdx="0" presStyleCnt="5"/>
      <dgm:spPr/>
    </dgm:pt>
    <dgm:pt modelId="{CFF1AF74-4194-43CF-A21A-8F48FD0D6D7E}" type="pres">
      <dgm:prSet presAssocID="{08E4805C-9056-4F26-BBC5-643C6F2837DA}" presName="horz1" presStyleCnt="0"/>
      <dgm:spPr/>
    </dgm:pt>
    <dgm:pt modelId="{EF1135CF-C008-462E-A9DD-0B31AA00AC07}" type="pres">
      <dgm:prSet presAssocID="{08E4805C-9056-4F26-BBC5-643C6F2837DA}" presName="tx1" presStyleLbl="revTx" presStyleIdx="0" presStyleCnt="5"/>
      <dgm:spPr/>
    </dgm:pt>
    <dgm:pt modelId="{17731A62-E602-4069-9D73-993F0CB7B831}" type="pres">
      <dgm:prSet presAssocID="{08E4805C-9056-4F26-BBC5-643C6F2837DA}" presName="vert1" presStyleCnt="0"/>
      <dgm:spPr/>
    </dgm:pt>
    <dgm:pt modelId="{69C6ADD4-7FCC-4251-9F29-D194A12D8E62}" type="pres">
      <dgm:prSet presAssocID="{6219059F-43BF-4427-A82C-219F4C405A01}" presName="thickLine" presStyleLbl="alignNode1" presStyleIdx="1" presStyleCnt="5"/>
      <dgm:spPr/>
    </dgm:pt>
    <dgm:pt modelId="{F0D214E7-EEB2-40CB-BAE9-E2F2A4A57BB1}" type="pres">
      <dgm:prSet presAssocID="{6219059F-43BF-4427-A82C-219F4C405A01}" presName="horz1" presStyleCnt="0"/>
      <dgm:spPr/>
    </dgm:pt>
    <dgm:pt modelId="{1430764C-0601-49C8-BACC-4F4D701E0FC9}" type="pres">
      <dgm:prSet presAssocID="{6219059F-43BF-4427-A82C-219F4C405A01}" presName="tx1" presStyleLbl="revTx" presStyleIdx="1" presStyleCnt="5"/>
      <dgm:spPr/>
    </dgm:pt>
    <dgm:pt modelId="{5E92626C-DF1A-41BD-A86C-BC278EEA41EE}" type="pres">
      <dgm:prSet presAssocID="{6219059F-43BF-4427-A82C-219F4C405A01}" presName="vert1" presStyleCnt="0"/>
      <dgm:spPr/>
    </dgm:pt>
    <dgm:pt modelId="{6314F481-EE33-4D63-8F90-EF874366CEA3}" type="pres">
      <dgm:prSet presAssocID="{A1BD1F46-0253-4495-91F7-2D1B9D746685}" presName="thickLine" presStyleLbl="alignNode1" presStyleIdx="2" presStyleCnt="5"/>
      <dgm:spPr/>
    </dgm:pt>
    <dgm:pt modelId="{E8332E24-346E-40D2-90DA-B0712B1E3BB4}" type="pres">
      <dgm:prSet presAssocID="{A1BD1F46-0253-4495-91F7-2D1B9D746685}" presName="horz1" presStyleCnt="0"/>
      <dgm:spPr/>
    </dgm:pt>
    <dgm:pt modelId="{9CB0A1F0-6ACA-4E8B-98F6-51921D4C71A5}" type="pres">
      <dgm:prSet presAssocID="{A1BD1F46-0253-4495-91F7-2D1B9D746685}" presName="tx1" presStyleLbl="revTx" presStyleIdx="2" presStyleCnt="5"/>
      <dgm:spPr/>
    </dgm:pt>
    <dgm:pt modelId="{62613FAB-D7B8-4241-BB40-902F2EB93708}" type="pres">
      <dgm:prSet presAssocID="{A1BD1F46-0253-4495-91F7-2D1B9D746685}" presName="vert1" presStyleCnt="0"/>
      <dgm:spPr/>
    </dgm:pt>
    <dgm:pt modelId="{BD436D64-DB69-4F34-BD3F-7CB828945BD7}" type="pres">
      <dgm:prSet presAssocID="{C30CCB49-5EA5-4C5B-BDB5-822F02D1F297}" presName="thickLine" presStyleLbl="alignNode1" presStyleIdx="3" presStyleCnt="5"/>
      <dgm:spPr/>
    </dgm:pt>
    <dgm:pt modelId="{2F78B579-77BE-4B10-AB63-C95B99164BCB}" type="pres">
      <dgm:prSet presAssocID="{C30CCB49-5EA5-4C5B-BDB5-822F02D1F297}" presName="horz1" presStyleCnt="0"/>
      <dgm:spPr/>
    </dgm:pt>
    <dgm:pt modelId="{E5C51FA5-3CE3-41FC-A180-721BD7D17258}" type="pres">
      <dgm:prSet presAssocID="{C30CCB49-5EA5-4C5B-BDB5-822F02D1F297}" presName="tx1" presStyleLbl="revTx" presStyleIdx="3" presStyleCnt="5"/>
      <dgm:spPr/>
    </dgm:pt>
    <dgm:pt modelId="{4CEAF4AB-138F-4181-A042-8C995D83B32D}" type="pres">
      <dgm:prSet presAssocID="{C30CCB49-5EA5-4C5B-BDB5-822F02D1F297}" presName="vert1" presStyleCnt="0"/>
      <dgm:spPr/>
    </dgm:pt>
    <dgm:pt modelId="{BD2CFFE7-AAB8-466F-B052-6E03CA0074EF}" type="pres">
      <dgm:prSet presAssocID="{F37908F0-780B-4F95-9F7C-0DC79EDE628A}" presName="thickLine" presStyleLbl="alignNode1" presStyleIdx="4" presStyleCnt="5"/>
      <dgm:spPr/>
    </dgm:pt>
    <dgm:pt modelId="{0BDB2CE5-C017-40BE-8638-9D7A8BF5F347}" type="pres">
      <dgm:prSet presAssocID="{F37908F0-780B-4F95-9F7C-0DC79EDE628A}" presName="horz1" presStyleCnt="0"/>
      <dgm:spPr/>
    </dgm:pt>
    <dgm:pt modelId="{01FC002A-A967-4305-A548-9B46374AAF10}" type="pres">
      <dgm:prSet presAssocID="{F37908F0-780B-4F95-9F7C-0DC79EDE628A}" presName="tx1" presStyleLbl="revTx" presStyleIdx="4" presStyleCnt="5"/>
      <dgm:spPr/>
    </dgm:pt>
    <dgm:pt modelId="{7821A4D5-4CC6-45F1-9908-1F467F5E0065}" type="pres">
      <dgm:prSet presAssocID="{F37908F0-780B-4F95-9F7C-0DC79EDE628A}" presName="vert1" presStyleCnt="0"/>
      <dgm:spPr/>
    </dgm:pt>
  </dgm:ptLst>
  <dgm:cxnLst>
    <dgm:cxn modelId="{6388FC12-00C1-4A13-A5F8-8ED6E910FFDD}" type="presOf" srcId="{A1BD1F46-0253-4495-91F7-2D1B9D746685}" destId="{9CB0A1F0-6ACA-4E8B-98F6-51921D4C71A5}" srcOrd="0" destOrd="0" presId="urn:microsoft.com/office/officeart/2008/layout/LinedList"/>
    <dgm:cxn modelId="{FD2BEF34-6E00-40F9-A589-9AFBEA517A1A}" srcId="{E9E1D2F3-6FFD-455C-8E41-4C6931E6838C}" destId="{C30CCB49-5EA5-4C5B-BDB5-822F02D1F297}" srcOrd="3" destOrd="0" parTransId="{557C2437-4BA1-42F3-837B-70221D29054C}" sibTransId="{250F533E-DE9B-4028-A96D-9979D386AF64}"/>
    <dgm:cxn modelId="{7E3E2535-422D-41A5-B236-6936980CAED9}" type="presOf" srcId="{E9E1D2F3-6FFD-455C-8E41-4C6931E6838C}" destId="{4D3C2DC2-9D01-4EE4-B304-29D0FFCFA84D}" srcOrd="0" destOrd="0" presId="urn:microsoft.com/office/officeart/2008/layout/LinedList"/>
    <dgm:cxn modelId="{01298168-B139-4F65-98E0-A26A56411CA7}" type="presOf" srcId="{08E4805C-9056-4F26-BBC5-643C6F2837DA}" destId="{EF1135CF-C008-462E-A9DD-0B31AA00AC07}" srcOrd="0" destOrd="0" presId="urn:microsoft.com/office/officeart/2008/layout/LinedList"/>
    <dgm:cxn modelId="{F82F5A72-B714-4F60-AAA5-163BBB4D20D8}" srcId="{E9E1D2F3-6FFD-455C-8E41-4C6931E6838C}" destId="{F37908F0-780B-4F95-9F7C-0DC79EDE628A}" srcOrd="4" destOrd="0" parTransId="{809E2204-B756-462B-B3AF-E95A8DA5BC99}" sibTransId="{3DD504AF-F0F0-45FE-87E3-27D3685719F6}"/>
    <dgm:cxn modelId="{5ACB997C-3D2F-43D0-89B4-EBC4FA081F25}" type="presOf" srcId="{6219059F-43BF-4427-A82C-219F4C405A01}" destId="{1430764C-0601-49C8-BACC-4F4D701E0FC9}" srcOrd="0" destOrd="0" presId="urn:microsoft.com/office/officeart/2008/layout/LinedList"/>
    <dgm:cxn modelId="{755C8D83-2FB8-4C1E-8BE4-9C51674D517E}" srcId="{E9E1D2F3-6FFD-455C-8E41-4C6931E6838C}" destId="{6219059F-43BF-4427-A82C-219F4C405A01}" srcOrd="1" destOrd="0" parTransId="{E5D29B5D-B389-481D-BE43-ECF661AC1BDF}" sibTransId="{B5EE07B6-00A7-4E62-B6AA-8822B6F82EF9}"/>
    <dgm:cxn modelId="{503C46AF-84DF-43EB-87E5-544470EB92DB}" type="presOf" srcId="{C30CCB49-5EA5-4C5B-BDB5-822F02D1F297}" destId="{E5C51FA5-3CE3-41FC-A180-721BD7D17258}" srcOrd="0" destOrd="0" presId="urn:microsoft.com/office/officeart/2008/layout/LinedList"/>
    <dgm:cxn modelId="{F459EDB7-2EA5-419A-9DB5-288423882493}" srcId="{E9E1D2F3-6FFD-455C-8E41-4C6931E6838C}" destId="{A1BD1F46-0253-4495-91F7-2D1B9D746685}" srcOrd="2" destOrd="0" parTransId="{F47DE845-EA0A-4E17-A73B-E82386199A7D}" sibTransId="{1FC1A8EE-1223-42F2-B355-49105335440E}"/>
    <dgm:cxn modelId="{3A3452DE-CA79-4566-BAD2-54D34DD10C77}" srcId="{E9E1D2F3-6FFD-455C-8E41-4C6931E6838C}" destId="{08E4805C-9056-4F26-BBC5-643C6F2837DA}" srcOrd="0" destOrd="0" parTransId="{DBB429D0-645A-4F16-BFEF-546A67E7F8F0}" sibTransId="{E2594541-0BA5-4443-882C-8327DF521976}"/>
    <dgm:cxn modelId="{50F867FC-286C-4B85-AE06-7E9B64BAF022}" type="presOf" srcId="{F37908F0-780B-4F95-9F7C-0DC79EDE628A}" destId="{01FC002A-A967-4305-A548-9B46374AAF10}" srcOrd="0" destOrd="0" presId="urn:microsoft.com/office/officeart/2008/layout/LinedList"/>
    <dgm:cxn modelId="{E09E4420-52B3-480C-8EFD-70F6005BB569}" type="presParOf" srcId="{4D3C2DC2-9D01-4EE4-B304-29D0FFCFA84D}" destId="{FC5CE370-750C-4516-9CCF-98280F9B83E3}" srcOrd="0" destOrd="0" presId="urn:microsoft.com/office/officeart/2008/layout/LinedList"/>
    <dgm:cxn modelId="{B970B86C-864E-498F-ABB8-4614920C10DA}" type="presParOf" srcId="{4D3C2DC2-9D01-4EE4-B304-29D0FFCFA84D}" destId="{CFF1AF74-4194-43CF-A21A-8F48FD0D6D7E}" srcOrd="1" destOrd="0" presId="urn:microsoft.com/office/officeart/2008/layout/LinedList"/>
    <dgm:cxn modelId="{EC224DD7-1B6A-4AD7-B6D5-775A97815A1C}" type="presParOf" srcId="{CFF1AF74-4194-43CF-A21A-8F48FD0D6D7E}" destId="{EF1135CF-C008-462E-A9DD-0B31AA00AC07}" srcOrd="0" destOrd="0" presId="urn:microsoft.com/office/officeart/2008/layout/LinedList"/>
    <dgm:cxn modelId="{EFD700F8-BE2C-48AC-AF7F-1B2ADA13F22D}" type="presParOf" srcId="{CFF1AF74-4194-43CF-A21A-8F48FD0D6D7E}" destId="{17731A62-E602-4069-9D73-993F0CB7B831}" srcOrd="1" destOrd="0" presId="urn:microsoft.com/office/officeart/2008/layout/LinedList"/>
    <dgm:cxn modelId="{2A7EED29-E2BB-4EB2-8417-75557E88A404}" type="presParOf" srcId="{4D3C2DC2-9D01-4EE4-B304-29D0FFCFA84D}" destId="{69C6ADD4-7FCC-4251-9F29-D194A12D8E62}" srcOrd="2" destOrd="0" presId="urn:microsoft.com/office/officeart/2008/layout/LinedList"/>
    <dgm:cxn modelId="{79E3C8D5-B4DC-4EA5-A90B-63CE1211A465}" type="presParOf" srcId="{4D3C2DC2-9D01-4EE4-B304-29D0FFCFA84D}" destId="{F0D214E7-EEB2-40CB-BAE9-E2F2A4A57BB1}" srcOrd="3" destOrd="0" presId="urn:microsoft.com/office/officeart/2008/layout/LinedList"/>
    <dgm:cxn modelId="{564103D4-2A75-4D5E-9207-11EEF44CF48F}" type="presParOf" srcId="{F0D214E7-EEB2-40CB-BAE9-E2F2A4A57BB1}" destId="{1430764C-0601-49C8-BACC-4F4D701E0FC9}" srcOrd="0" destOrd="0" presId="urn:microsoft.com/office/officeart/2008/layout/LinedList"/>
    <dgm:cxn modelId="{46B398E2-0E4B-4307-B883-1C8E772FF033}" type="presParOf" srcId="{F0D214E7-EEB2-40CB-BAE9-E2F2A4A57BB1}" destId="{5E92626C-DF1A-41BD-A86C-BC278EEA41EE}" srcOrd="1" destOrd="0" presId="urn:microsoft.com/office/officeart/2008/layout/LinedList"/>
    <dgm:cxn modelId="{8499511A-846F-4560-A3B0-6645CD758A0F}" type="presParOf" srcId="{4D3C2DC2-9D01-4EE4-B304-29D0FFCFA84D}" destId="{6314F481-EE33-4D63-8F90-EF874366CEA3}" srcOrd="4" destOrd="0" presId="urn:microsoft.com/office/officeart/2008/layout/LinedList"/>
    <dgm:cxn modelId="{0933454F-7A51-43A6-AEE6-A6D06D636B72}" type="presParOf" srcId="{4D3C2DC2-9D01-4EE4-B304-29D0FFCFA84D}" destId="{E8332E24-346E-40D2-90DA-B0712B1E3BB4}" srcOrd="5" destOrd="0" presId="urn:microsoft.com/office/officeart/2008/layout/LinedList"/>
    <dgm:cxn modelId="{31749EF6-FD79-4E87-B470-726F330D9687}" type="presParOf" srcId="{E8332E24-346E-40D2-90DA-B0712B1E3BB4}" destId="{9CB0A1F0-6ACA-4E8B-98F6-51921D4C71A5}" srcOrd="0" destOrd="0" presId="urn:microsoft.com/office/officeart/2008/layout/LinedList"/>
    <dgm:cxn modelId="{BDFF1B7E-821A-43F6-89D5-E00151886545}" type="presParOf" srcId="{E8332E24-346E-40D2-90DA-B0712B1E3BB4}" destId="{62613FAB-D7B8-4241-BB40-902F2EB93708}" srcOrd="1" destOrd="0" presId="urn:microsoft.com/office/officeart/2008/layout/LinedList"/>
    <dgm:cxn modelId="{7D3AF8FB-F690-4840-8006-79550D7FDBE3}" type="presParOf" srcId="{4D3C2DC2-9D01-4EE4-B304-29D0FFCFA84D}" destId="{BD436D64-DB69-4F34-BD3F-7CB828945BD7}" srcOrd="6" destOrd="0" presId="urn:microsoft.com/office/officeart/2008/layout/LinedList"/>
    <dgm:cxn modelId="{14C06763-7EC1-463F-804C-FE7CAD7D38B1}" type="presParOf" srcId="{4D3C2DC2-9D01-4EE4-B304-29D0FFCFA84D}" destId="{2F78B579-77BE-4B10-AB63-C95B99164BCB}" srcOrd="7" destOrd="0" presId="urn:microsoft.com/office/officeart/2008/layout/LinedList"/>
    <dgm:cxn modelId="{E19829E5-B376-41D2-9974-1BF5E9B4545B}" type="presParOf" srcId="{2F78B579-77BE-4B10-AB63-C95B99164BCB}" destId="{E5C51FA5-3CE3-41FC-A180-721BD7D17258}" srcOrd="0" destOrd="0" presId="urn:microsoft.com/office/officeart/2008/layout/LinedList"/>
    <dgm:cxn modelId="{C3DC2D86-62F5-4A96-8B00-BA95794BF6A8}" type="presParOf" srcId="{2F78B579-77BE-4B10-AB63-C95B99164BCB}" destId="{4CEAF4AB-138F-4181-A042-8C995D83B32D}" srcOrd="1" destOrd="0" presId="urn:microsoft.com/office/officeart/2008/layout/LinedList"/>
    <dgm:cxn modelId="{C1436A03-95FD-44A1-8069-51FBE95E9C7F}" type="presParOf" srcId="{4D3C2DC2-9D01-4EE4-B304-29D0FFCFA84D}" destId="{BD2CFFE7-AAB8-466F-B052-6E03CA0074EF}" srcOrd="8" destOrd="0" presId="urn:microsoft.com/office/officeart/2008/layout/LinedList"/>
    <dgm:cxn modelId="{F1F6B294-D563-4C31-A9FF-DEACD1A47394}" type="presParOf" srcId="{4D3C2DC2-9D01-4EE4-B304-29D0FFCFA84D}" destId="{0BDB2CE5-C017-40BE-8638-9D7A8BF5F347}" srcOrd="9" destOrd="0" presId="urn:microsoft.com/office/officeart/2008/layout/LinedList"/>
    <dgm:cxn modelId="{0C3BDA07-6056-49E1-B7A9-5E57FEBC854C}" type="presParOf" srcId="{0BDB2CE5-C017-40BE-8638-9D7A8BF5F347}" destId="{01FC002A-A967-4305-A548-9B46374AAF10}" srcOrd="0" destOrd="0" presId="urn:microsoft.com/office/officeart/2008/layout/LinedList"/>
    <dgm:cxn modelId="{53EF4956-F04E-4B17-B90D-3299AA669AAB}" type="presParOf" srcId="{0BDB2CE5-C017-40BE-8638-9D7A8BF5F347}" destId="{7821A4D5-4CC6-45F1-9908-1F467F5E00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0F114-4869-4382-8F1E-CDC45C4AA3D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4E10D9-67BA-47F6-A971-05EE18D4B620}">
      <dgm:prSet/>
      <dgm:spPr/>
      <dgm:t>
        <a:bodyPr/>
        <a:lstStyle/>
        <a:p>
          <a:r>
            <a:rPr lang="en-US" dirty="0"/>
            <a:t>Still subject to Right to Know Law</a:t>
          </a:r>
        </a:p>
      </dgm:t>
    </dgm:pt>
    <dgm:pt modelId="{DDA84D6F-A7C2-4CD9-814F-8C6CF0AD0B37}" type="parTrans" cxnId="{3B5B0825-7ED1-40F0-8342-C780DF049E5E}">
      <dgm:prSet/>
      <dgm:spPr/>
      <dgm:t>
        <a:bodyPr/>
        <a:lstStyle/>
        <a:p>
          <a:endParaRPr lang="en-US"/>
        </a:p>
      </dgm:t>
    </dgm:pt>
    <dgm:pt modelId="{B3304CF5-7BE2-41FC-8E41-B1A48E9AF24D}" type="sibTrans" cxnId="{3B5B0825-7ED1-40F0-8342-C780DF049E5E}">
      <dgm:prSet/>
      <dgm:spPr/>
      <dgm:t>
        <a:bodyPr/>
        <a:lstStyle/>
        <a:p>
          <a:endParaRPr lang="en-US"/>
        </a:p>
      </dgm:t>
    </dgm:pt>
    <dgm:pt modelId="{57AB3BC2-D7DE-443D-94A4-E6365B13B19C}">
      <dgm:prSet/>
      <dgm:spPr/>
      <dgm:t>
        <a:bodyPr/>
        <a:lstStyle/>
        <a:p>
          <a:r>
            <a:rPr lang="en-US" dirty="0"/>
            <a:t>Stored on personal and work devices</a:t>
          </a:r>
        </a:p>
      </dgm:t>
    </dgm:pt>
    <dgm:pt modelId="{44D2C78A-09D8-4614-93DE-9CB213BCA4EE}" type="parTrans" cxnId="{B24953A1-6D91-4CD9-AE9F-7D67F62AD558}">
      <dgm:prSet/>
      <dgm:spPr/>
      <dgm:t>
        <a:bodyPr/>
        <a:lstStyle/>
        <a:p>
          <a:endParaRPr lang="en-US"/>
        </a:p>
      </dgm:t>
    </dgm:pt>
    <dgm:pt modelId="{5DB5D3C2-BC30-44F8-99CB-138887B60BE7}" type="sibTrans" cxnId="{B24953A1-6D91-4CD9-AE9F-7D67F62AD558}">
      <dgm:prSet/>
      <dgm:spPr/>
      <dgm:t>
        <a:bodyPr/>
        <a:lstStyle/>
        <a:p>
          <a:endParaRPr lang="en-US"/>
        </a:p>
      </dgm:t>
    </dgm:pt>
    <dgm:pt modelId="{D14B53C3-1646-4901-B1D7-1D7ADE63F8A1}" type="pres">
      <dgm:prSet presAssocID="{5AF0F114-4869-4382-8F1E-CDC45C4AA3D7}" presName="root" presStyleCnt="0">
        <dgm:presLayoutVars>
          <dgm:dir/>
          <dgm:resizeHandles val="exact"/>
        </dgm:presLayoutVars>
      </dgm:prSet>
      <dgm:spPr/>
    </dgm:pt>
    <dgm:pt modelId="{79B43DBD-27A8-4416-AAD0-61A45B1DC887}" type="pres">
      <dgm:prSet presAssocID="{4B4E10D9-67BA-47F6-A971-05EE18D4B620}" presName="compNode" presStyleCnt="0"/>
      <dgm:spPr/>
    </dgm:pt>
    <dgm:pt modelId="{758B921D-89A3-4883-AE29-4362FDA4F556}" type="pres">
      <dgm:prSet presAssocID="{4B4E10D9-67BA-47F6-A971-05EE18D4B620}" presName="iconRect" presStyleLbl="node1" presStyleIdx="0" presStyleCnt="2"/>
      <dgm:spPr>
        <a:noFill/>
        <a:ln>
          <a:noFill/>
        </a:ln>
      </dgm:spPr>
    </dgm:pt>
    <dgm:pt modelId="{7AA49AFF-0D5B-45D8-8245-F50043462FD5}" type="pres">
      <dgm:prSet presAssocID="{4B4E10D9-67BA-47F6-A971-05EE18D4B620}" presName="spaceRect" presStyleCnt="0"/>
      <dgm:spPr/>
    </dgm:pt>
    <dgm:pt modelId="{18F8C8CC-8DC3-4EE2-ACDF-0ED742496136}" type="pres">
      <dgm:prSet presAssocID="{4B4E10D9-67BA-47F6-A971-05EE18D4B620}" presName="textRect" presStyleLbl="revTx" presStyleIdx="0" presStyleCnt="2">
        <dgm:presLayoutVars>
          <dgm:chMax val="1"/>
          <dgm:chPref val="1"/>
        </dgm:presLayoutVars>
      </dgm:prSet>
      <dgm:spPr/>
    </dgm:pt>
    <dgm:pt modelId="{35ABA096-7742-4F36-B895-179208EE36FF}" type="pres">
      <dgm:prSet presAssocID="{B3304CF5-7BE2-41FC-8E41-B1A48E9AF24D}" presName="sibTrans" presStyleCnt="0"/>
      <dgm:spPr/>
    </dgm:pt>
    <dgm:pt modelId="{9E74AF3C-7820-4818-A686-C13289A55CDA}" type="pres">
      <dgm:prSet presAssocID="{57AB3BC2-D7DE-443D-94A4-E6365B13B19C}" presName="compNode" presStyleCnt="0"/>
      <dgm:spPr/>
    </dgm:pt>
    <dgm:pt modelId="{40C05547-8A05-4D80-B416-423F6D9B6201}" type="pres">
      <dgm:prSet presAssocID="{57AB3BC2-D7DE-443D-94A4-E6365B13B19C}" presName="iconRect" presStyleLbl="node1" presStyleIdx="1"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mputer"/>
        </a:ext>
      </dgm:extLst>
    </dgm:pt>
    <dgm:pt modelId="{63E4F75A-EF09-4571-8355-314C0A16123F}" type="pres">
      <dgm:prSet presAssocID="{57AB3BC2-D7DE-443D-94A4-E6365B13B19C}" presName="spaceRect" presStyleCnt="0"/>
      <dgm:spPr/>
    </dgm:pt>
    <dgm:pt modelId="{E25A9C6E-186A-48FA-9785-6A112D9989CF}" type="pres">
      <dgm:prSet presAssocID="{57AB3BC2-D7DE-443D-94A4-E6365B13B19C}" presName="textRect" presStyleLbl="revTx" presStyleIdx="1" presStyleCnt="2">
        <dgm:presLayoutVars>
          <dgm:chMax val="1"/>
          <dgm:chPref val="1"/>
        </dgm:presLayoutVars>
      </dgm:prSet>
      <dgm:spPr/>
    </dgm:pt>
  </dgm:ptLst>
  <dgm:cxnLst>
    <dgm:cxn modelId="{3B5B0825-7ED1-40F0-8342-C780DF049E5E}" srcId="{5AF0F114-4869-4382-8F1E-CDC45C4AA3D7}" destId="{4B4E10D9-67BA-47F6-A971-05EE18D4B620}" srcOrd="0" destOrd="0" parTransId="{DDA84D6F-A7C2-4CD9-814F-8C6CF0AD0B37}" sibTransId="{B3304CF5-7BE2-41FC-8E41-B1A48E9AF24D}"/>
    <dgm:cxn modelId="{F076C228-6238-4000-A944-6A4B3D25A0F2}" type="presOf" srcId="{5AF0F114-4869-4382-8F1E-CDC45C4AA3D7}" destId="{D14B53C3-1646-4901-B1D7-1D7ADE63F8A1}" srcOrd="0" destOrd="0" presId="urn:microsoft.com/office/officeart/2018/2/layout/IconLabelList"/>
    <dgm:cxn modelId="{FD9B4948-2DFC-47BE-A858-FEE060C19B93}" type="presOf" srcId="{4B4E10D9-67BA-47F6-A971-05EE18D4B620}" destId="{18F8C8CC-8DC3-4EE2-ACDF-0ED742496136}" srcOrd="0" destOrd="0" presId="urn:microsoft.com/office/officeart/2018/2/layout/IconLabelList"/>
    <dgm:cxn modelId="{B24953A1-6D91-4CD9-AE9F-7D67F62AD558}" srcId="{5AF0F114-4869-4382-8F1E-CDC45C4AA3D7}" destId="{57AB3BC2-D7DE-443D-94A4-E6365B13B19C}" srcOrd="1" destOrd="0" parTransId="{44D2C78A-09D8-4614-93DE-9CB213BCA4EE}" sibTransId="{5DB5D3C2-BC30-44F8-99CB-138887B60BE7}"/>
    <dgm:cxn modelId="{BA30EBA3-3EF0-43E8-AD7D-4584E849347E}" type="presOf" srcId="{57AB3BC2-D7DE-443D-94A4-E6365B13B19C}" destId="{E25A9C6E-186A-48FA-9785-6A112D9989CF}" srcOrd="0" destOrd="0" presId="urn:microsoft.com/office/officeart/2018/2/layout/IconLabelList"/>
    <dgm:cxn modelId="{E39972A4-DEDD-48CE-A041-D63AA5BD74F7}" type="presParOf" srcId="{D14B53C3-1646-4901-B1D7-1D7ADE63F8A1}" destId="{79B43DBD-27A8-4416-AAD0-61A45B1DC887}" srcOrd="0" destOrd="0" presId="urn:microsoft.com/office/officeart/2018/2/layout/IconLabelList"/>
    <dgm:cxn modelId="{27BCC743-1BFB-444D-AE8D-D9E60B235526}" type="presParOf" srcId="{79B43DBD-27A8-4416-AAD0-61A45B1DC887}" destId="{758B921D-89A3-4883-AE29-4362FDA4F556}" srcOrd="0" destOrd="0" presId="urn:microsoft.com/office/officeart/2018/2/layout/IconLabelList"/>
    <dgm:cxn modelId="{7141E8E6-57DA-4204-84B0-B5088C7274EB}" type="presParOf" srcId="{79B43DBD-27A8-4416-AAD0-61A45B1DC887}" destId="{7AA49AFF-0D5B-45D8-8245-F50043462FD5}" srcOrd="1" destOrd="0" presId="urn:microsoft.com/office/officeart/2018/2/layout/IconLabelList"/>
    <dgm:cxn modelId="{30B75D34-7B2E-455C-B24B-F9556E33C8B6}" type="presParOf" srcId="{79B43DBD-27A8-4416-AAD0-61A45B1DC887}" destId="{18F8C8CC-8DC3-4EE2-ACDF-0ED742496136}" srcOrd="2" destOrd="0" presId="urn:microsoft.com/office/officeart/2018/2/layout/IconLabelList"/>
    <dgm:cxn modelId="{E092C76C-CEEA-4FCD-83CA-96080FF1A137}" type="presParOf" srcId="{D14B53C3-1646-4901-B1D7-1D7ADE63F8A1}" destId="{35ABA096-7742-4F36-B895-179208EE36FF}" srcOrd="1" destOrd="0" presId="urn:microsoft.com/office/officeart/2018/2/layout/IconLabelList"/>
    <dgm:cxn modelId="{DD86BDC7-27EB-4CCF-BD61-5C29C7F82EDE}" type="presParOf" srcId="{D14B53C3-1646-4901-B1D7-1D7ADE63F8A1}" destId="{9E74AF3C-7820-4818-A686-C13289A55CDA}" srcOrd="2" destOrd="0" presId="urn:microsoft.com/office/officeart/2018/2/layout/IconLabelList"/>
    <dgm:cxn modelId="{22264523-F7BD-4482-86E6-51C1DB1BF1E2}" type="presParOf" srcId="{9E74AF3C-7820-4818-A686-C13289A55CDA}" destId="{40C05547-8A05-4D80-B416-423F6D9B6201}" srcOrd="0" destOrd="0" presId="urn:microsoft.com/office/officeart/2018/2/layout/IconLabelList"/>
    <dgm:cxn modelId="{D0BF1C56-C6AF-43BB-ADA0-158D93D5FB8F}" type="presParOf" srcId="{9E74AF3C-7820-4818-A686-C13289A55CDA}" destId="{63E4F75A-EF09-4571-8355-314C0A16123F}" srcOrd="1" destOrd="0" presId="urn:microsoft.com/office/officeart/2018/2/layout/IconLabelList"/>
    <dgm:cxn modelId="{FC6E1F86-446C-4AA5-8C49-41CF36EBC06C}" type="presParOf" srcId="{9E74AF3C-7820-4818-A686-C13289A55CDA}" destId="{E25A9C6E-186A-48FA-9785-6A112D9989CF}" srcOrd="2" destOrd="0" presId="urn:microsoft.com/office/officeart/2018/2/layout/Icon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CE370-750C-4516-9CCF-98280F9B83E3}">
      <dsp:nvSpPr>
        <dsp:cNvPr id="0" name=""/>
        <dsp:cNvSpPr/>
      </dsp:nvSpPr>
      <dsp:spPr>
        <a:xfrm>
          <a:off x="0" y="531"/>
          <a:ext cx="58335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F1135CF-C008-462E-A9DD-0B31AA00AC07}">
      <dsp:nvSpPr>
        <dsp:cNvPr id="0" name=""/>
        <dsp:cNvSpPr/>
      </dsp:nvSpPr>
      <dsp:spPr>
        <a:xfrm>
          <a:off x="0" y="531"/>
          <a:ext cx="5833533"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It’s much easier to restore a backed up file than to recreate a file from scratch</a:t>
          </a:r>
        </a:p>
      </dsp:txBody>
      <dsp:txXfrm>
        <a:off x="0" y="531"/>
        <a:ext cx="5833533" cy="870055"/>
      </dsp:txXfrm>
    </dsp:sp>
    <dsp:sp modelId="{69C6ADD4-7FCC-4251-9F29-D194A12D8E62}">
      <dsp:nvSpPr>
        <dsp:cNvPr id="0" name=""/>
        <dsp:cNvSpPr/>
      </dsp:nvSpPr>
      <dsp:spPr>
        <a:xfrm>
          <a:off x="0" y="870586"/>
          <a:ext cx="58335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430764C-0601-49C8-BACC-4F4D701E0FC9}">
      <dsp:nvSpPr>
        <dsp:cNvPr id="0" name=""/>
        <dsp:cNvSpPr/>
      </dsp:nvSpPr>
      <dsp:spPr>
        <a:xfrm>
          <a:off x="0" y="870586"/>
          <a:ext cx="5833533"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Be consistent with backups</a:t>
          </a:r>
        </a:p>
      </dsp:txBody>
      <dsp:txXfrm>
        <a:off x="0" y="870586"/>
        <a:ext cx="5833533" cy="870055"/>
      </dsp:txXfrm>
    </dsp:sp>
    <dsp:sp modelId="{6314F481-EE33-4D63-8F90-EF874366CEA3}">
      <dsp:nvSpPr>
        <dsp:cNvPr id="0" name=""/>
        <dsp:cNvSpPr/>
      </dsp:nvSpPr>
      <dsp:spPr>
        <a:xfrm>
          <a:off x="0" y="1740641"/>
          <a:ext cx="58335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CB0A1F0-6ACA-4E8B-98F6-51921D4C71A5}">
      <dsp:nvSpPr>
        <dsp:cNvPr id="0" name=""/>
        <dsp:cNvSpPr/>
      </dsp:nvSpPr>
      <dsp:spPr>
        <a:xfrm>
          <a:off x="0" y="1740641"/>
          <a:ext cx="5833533"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Keep backups physically separate from other copies</a:t>
          </a:r>
        </a:p>
      </dsp:txBody>
      <dsp:txXfrm>
        <a:off x="0" y="1740641"/>
        <a:ext cx="5833533" cy="870055"/>
      </dsp:txXfrm>
    </dsp:sp>
    <dsp:sp modelId="{BD436D64-DB69-4F34-BD3F-7CB828945BD7}">
      <dsp:nvSpPr>
        <dsp:cNvPr id="0" name=""/>
        <dsp:cNvSpPr/>
      </dsp:nvSpPr>
      <dsp:spPr>
        <a:xfrm>
          <a:off x="0" y="2610696"/>
          <a:ext cx="58335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5C51FA5-3CE3-41FC-A180-721BD7D17258}">
      <dsp:nvSpPr>
        <dsp:cNvPr id="0" name=""/>
        <dsp:cNvSpPr/>
      </dsp:nvSpPr>
      <dsp:spPr>
        <a:xfrm>
          <a:off x="0" y="2610696"/>
          <a:ext cx="5833533"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Migrate before hardware/software is hard to maintain or replace</a:t>
          </a:r>
        </a:p>
      </dsp:txBody>
      <dsp:txXfrm>
        <a:off x="0" y="2610696"/>
        <a:ext cx="5833533" cy="870055"/>
      </dsp:txXfrm>
    </dsp:sp>
    <dsp:sp modelId="{BD2CFFE7-AAB8-466F-B052-6E03CA0074EF}">
      <dsp:nvSpPr>
        <dsp:cNvPr id="0" name=""/>
        <dsp:cNvSpPr/>
      </dsp:nvSpPr>
      <dsp:spPr>
        <a:xfrm>
          <a:off x="0" y="3480751"/>
          <a:ext cx="583353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1FC002A-A967-4305-A548-9B46374AAF10}">
      <dsp:nvSpPr>
        <dsp:cNvPr id="0" name=""/>
        <dsp:cNvSpPr/>
      </dsp:nvSpPr>
      <dsp:spPr>
        <a:xfrm>
          <a:off x="0" y="3480751"/>
          <a:ext cx="5833533"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Make sure no information is lost or altered during migration</a:t>
          </a:r>
        </a:p>
      </dsp:txBody>
      <dsp:txXfrm>
        <a:off x="0" y="3480751"/>
        <a:ext cx="5833533"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B921D-89A3-4883-AE29-4362FDA4F556}">
      <dsp:nvSpPr>
        <dsp:cNvPr id="0" name=""/>
        <dsp:cNvSpPr/>
      </dsp:nvSpPr>
      <dsp:spPr>
        <a:xfrm>
          <a:off x="1943745" y="480323"/>
          <a:ext cx="1944000" cy="1944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F8C8CC-8DC3-4EE2-ACDF-0ED742496136}">
      <dsp:nvSpPr>
        <dsp:cNvPr id="0" name=""/>
        <dsp:cNvSpPr/>
      </dsp:nvSpPr>
      <dsp:spPr>
        <a:xfrm>
          <a:off x="755745" y="289459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Still subject to Right to Know Law</a:t>
          </a:r>
        </a:p>
      </dsp:txBody>
      <dsp:txXfrm>
        <a:off x="755745" y="2894599"/>
        <a:ext cx="4320000" cy="720000"/>
      </dsp:txXfrm>
    </dsp:sp>
    <dsp:sp modelId="{40C05547-8A05-4D80-B416-423F6D9B6201}">
      <dsp:nvSpPr>
        <dsp:cNvPr id="0" name=""/>
        <dsp:cNvSpPr/>
      </dsp:nvSpPr>
      <dsp:spPr>
        <a:xfrm>
          <a:off x="7019745" y="480323"/>
          <a:ext cx="1944000" cy="1944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5A9C6E-186A-48FA-9785-6A112D9989CF}">
      <dsp:nvSpPr>
        <dsp:cNvPr id="0" name=""/>
        <dsp:cNvSpPr/>
      </dsp:nvSpPr>
      <dsp:spPr>
        <a:xfrm>
          <a:off x="5831745" y="289459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dirty="0"/>
            <a:t>Stored on personal and work devices</a:t>
          </a:r>
        </a:p>
      </dsp:txBody>
      <dsp:txXfrm>
        <a:off x="5831745" y="2894599"/>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DE6D4-3E72-4ADB-BEC3-BB59ECD1B34E}"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EFBDB-376C-4781-A172-AFEFC6B3DB23}" type="slidenum">
              <a:rPr lang="en-US" smtClean="0"/>
              <a:t>‹#›</a:t>
            </a:fld>
            <a:endParaRPr lang="en-US"/>
          </a:p>
        </p:txBody>
      </p:sp>
    </p:spTree>
    <p:extLst>
      <p:ext uri="{BB962C8B-B14F-4D97-AF65-F5344CB8AC3E}">
        <p14:creationId xmlns:p14="http://schemas.microsoft.com/office/powerpoint/2010/main" val="230975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DE0FC83B-52A2-41C2-A1B7-E80D2D288F67}" type="slidenum">
              <a:rPr lang="en-US">
                <a:solidFill>
                  <a:prstClr val="black"/>
                </a:solidFill>
                <a:latin typeface="Calibri" panose="020F0502020204030204"/>
              </a:rPr>
              <a:pPr defTabSz="966612">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271273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a:t>
            </a:r>
            <a:r>
              <a:rPr lang="en-US" baseline="0" dirty="0"/>
              <a:t> you want to keep the longer term records more secure and the shorter term records more accessible</a:t>
            </a:r>
            <a:endParaRPr lang="en-US" dirty="0"/>
          </a:p>
        </p:txBody>
      </p:sp>
      <p:sp>
        <p:nvSpPr>
          <p:cNvPr id="4" name="Slide Number Placeholder 3"/>
          <p:cNvSpPr>
            <a:spLocks noGrp="1"/>
          </p:cNvSpPr>
          <p:nvPr>
            <p:ph type="sldNum" sz="quarter" idx="10"/>
          </p:nvPr>
        </p:nvSpPr>
        <p:spPr/>
        <p:txBody>
          <a:bodyPr/>
          <a:lstStyle/>
          <a:p>
            <a:fld id="{53ADB2B6-97FF-42A8-8A1E-A01EDD1C8D2D}" type="slidenum">
              <a:rPr lang="en-US" smtClean="0"/>
              <a:t>12</a:t>
            </a:fld>
            <a:endParaRPr lang="en-US"/>
          </a:p>
        </p:txBody>
      </p:sp>
    </p:spTree>
    <p:extLst>
      <p:ext uri="{BB962C8B-B14F-4D97-AF65-F5344CB8AC3E}">
        <p14:creationId xmlns:p14="http://schemas.microsoft.com/office/powerpoint/2010/main" val="3094154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64798006-C95A-4A2B-A312-83C1ACE6F291}" type="slidenum">
              <a:rPr lang="en-US" smtClean="0"/>
              <a:pPr/>
              <a:t>13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325120" y="4635581"/>
            <a:ext cx="6339840" cy="4392215"/>
          </a:xfrm>
          <a:noFill/>
          <a:ln w="9525"/>
        </p:spPr>
        <p:txBody>
          <a:bodyPr/>
          <a:lstStyle/>
          <a:p>
            <a:endParaRPr lang="en-US" baseline="0" dirty="0"/>
          </a:p>
          <a:p>
            <a:endParaRPr lang="en-US" dirty="0"/>
          </a:p>
        </p:txBody>
      </p:sp>
    </p:spTree>
    <p:extLst>
      <p:ext uri="{BB962C8B-B14F-4D97-AF65-F5344CB8AC3E}">
        <p14:creationId xmlns:p14="http://schemas.microsoft.com/office/powerpoint/2010/main" val="1041418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manual applies to County Commissioners, County Clerks, County Executives, Controllers,</a:t>
            </a:r>
            <a:r>
              <a:rPr lang="en-US" baseline="0" dirty="0"/>
              <a:t> County Councils, </a:t>
            </a:r>
            <a:r>
              <a:rPr lang="en-US" baseline="0" dirty="0" err="1"/>
              <a:t>Prothonotaries</a:t>
            </a:r>
            <a:r>
              <a:rPr lang="en-US" baseline="0" dirty="0"/>
              <a:t>, </a:t>
            </a:r>
            <a:r>
              <a:rPr lang="en-US" b="1" baseline="0" dirty="0"/>
              <a:t>and related administrative officers and authorities</a:t>
            </a:r>
            <a:r>
              <a:rPr lang="en-US" b="0" baseline="0" dirty="0"/>
              <a:t>. This means county prison administrators, clerks, and other officials in county prisons who create and maintain records.</a:t>
            </a:r>
          </a:p>
        </p:txBody>
      </p:sp>
      <p:sp>
        <p:nvSpPr>
          <p:cNvPr id="4" name="Slide Number Placeholder 3"/>
          <p:cNvSpPr>
            <a:spLocks noGrp="1"/>
          </p:cNvSpPr>
          <p:nvPr>
            <p:ph type="sldNum" sz="quarter" idx="10"/>
          </p:nvPr>
        </p:nvSpPr>
        <p:spPr/>
        <p:txBody>
          <a:bodyPr/>
          <a:lstStyle/>
          <a:p>
            <a:fld id="{53ADB2B6-97FF-42A8-8A1E-A01EDD1C8D2D}" type="slidenum">
              <a:rPr lang="en-US" smtClean="0"/>
              <a:t>14</a:t>
            </a:fld>
            <a:endParaRPr lang="en-US"/>
          </a:p>
        </p:txBody>
      </p:sp>
    </p:spTree>
    <p:extLst>
      <p:ext uri="{BB962C8B-B14F-4D97-AF65-F5344CB8AC3E}">
        <p14:creationId xmlns:p14="http://schemas.microsoft.com/office/powerpoint/2010/main" val="2098588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Each entry has 4 parts: a record number, title, description, and retention. Briefly describe what each is and how they work.</a:t>
            </a:r>
          </a:p>
          <a:p>
            <a:endParaRPr lang="en-US" dirty="0"/>
          </a:p>
        </p:txBody>
      </p:sp>
      <p:sp>
        <p:nvSpPr>
          <p:cNvPr id="4" name="Slide Number Placeholder 3"/>
          <p:cNvSpPr>
            <a:spLocks noGrp="1"/>
          </p:cNvSpPr>
          <p:nvPr>
            <p:ph type="sldNum" sz="quarter" idx="10"/>
          </p:nvPr>
        </p:nvSpPr>
        <p:spPr/>
        <p:txBody>
          <a:bodyPr/>
          <a:lstStyle/>
          <a:p>
            <a:fld id="{53ADB2B6-97FF-42A8-8A1E-A01EDD1C8D2D}" type="slidenum">
              <a:rPr lang="en-US" smtClean="0"/>
              <a:t>15</a:t>
            </a:fld>
            <a:endParaRPr lang="en-US"/>
          </a:p>
        </p:txBody>
      </p:sp>
    </p:spTree>
    <p:extLst>
      <p:ext uri="{BB962C8B-B14F-4D97-AF65-F5344CB8AC3E}">
        <p14:creationId xmlns:p14="http://schemas.microsoft.com/office/powerpoint/2010/main" val="1631506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DB2B6-97FF-42A8-8A1E-A01EDD1C8D2D}" type="slidenum">
              <a:rPr lang="en-US" smtClean="0"/>
              <a:t>16</a:t>
            </a:fld>
            <a:endParaRPr lang="en-US"/>
          </a:p>
        </p:txBody>
      </p:sp>
    </p:spTree>
    <p:extLst>
      <p:ext uri="{BB962C8B-B14F-4D97-AF65-F5344CB8AC3E}">
        <p14:creationId xmlns:p14="http://schemas.microsoft.com/office/powerpoint/2010/main" val="2063736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64798006-C95A-4A2B-A312-83C1ACE6F291}" type="slidenum">
              <a:rPr lang="en-US" smtClean="0"/>
              <a:pPr/>
              <a:t>20</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325120" y="4635581"/>
            <a:ext cx="6339840" cy="4392215"/>
          </a:xfrm>
          <a:noFill/>
          <a:ln w="9525"/>
        </p:spPr>
        <p:txBody>
          <a:bodyPr/>
          <a:lstStyle/>
          <a:p>
            <a:endParaRPr lang="en-US" baseline="0" dirty="0"/>
          </a:p>
          <a:p>
            <a:endParaRPr lang="en-US" dirty="0"/>
          </a:p>
        </p:txBody>
      </p:sp>
    </p:spTree>
    <p:extLst>
      <p:ext uri="{BB962C8B-B14F-4D97-AF65-F5344CB8AC3E}">
        <p14:creationId xmlns:p14="http://schemas.microsoft.com/office/powerpoint/2010/main" val="2135170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64798006-C95A-4A2B-A312-83C1ACE6F291}" type="slidenum">
              <a:rPr lang="en-US" smtClean="0"/>
              <a:pPr/>
              <a:t>21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325120" y="4635581"/>
            <a:ext cx="6339840" cy="4392215"/>
          </a:xfrm>
          <a:noFill/>
          <a:ln w="9525"/>
        </p:spPr>
        <p:txBody>
          <a:bodyPr/>
          <a:lstStyle/>
          <a:p>
            <a:endParaRPr lang="en-US" baseline="0" dirty="0"/>
          </a:p>
          <a:p>
            <a:endParaRPr lang="en-US" dirty="0"/>
          </a:p>
        </p:txBody>
      </p:sp>
    </p:spTree>
    <p:extLst>
      <p:ext uri="{BB962C8B-B14F-4D97-AF65-F5344CB8AC3E}">
        <p14:creationId xmlns:p14="http://schemas.microsoft.com/office/powerpoint/2010/main" val="964590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64798006-C95A-4A2B-A312-83C1ACE6F291}" type="slidenum">
              <a:rPr lang="en-US" smtClean="0"/>
              <a:pPr/>
              <a:t>24</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304800" y="4414839"/>
            <a:ext cx="5943600" cy="4183062"/>
          </a:xfrm>
          <a:noFill/>
          <a:ln w="9525"/>
        </p:spPr>
        <p:txBody>
          <a:bodyPr/>
          <a:lstStyle/>
          <a:p>
            <a:endParaRPr lang="en-US" baseline="0" dirty="0"/>
          </a:p>
          <a:p>
            <a:endParaRPr lang="en-US" dirty="0"/>
          </a:p>
        </p:txBody>
      </p:sp>
    </p:spTree>
    <p:extLst>
      <p:ext uri="{BB962C8B-B14F-4D97-AF65-F5344CB8AC3E}">
        <p14:creationId xmlns:p14="http://schemas.microsoft.com/office/powerpoint/2010/main" val="2659907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Thanks again for having me, I’d be happy to take any questions if we have time</a:t>
            </a:r>
          </a:p>
          <a:p>
            <a:r>
              <a:rPr lang="en-US" sz="1200" kern="1200">
                <a:solidFill>
                  <a:schemeClr val="tx1"/>
                </a:solidFill>
                <a:effectLst/>
                <a:latin typeface="+mn-lt"/>
                <a:ea typeface="+mn-ea"/>
                <a:cs typeface="+mn-cs"/>
              </a:rPr>
              <a:t>Feel free to call or email me if there’s anything I can do in the future!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B3B4A-FD5A-4FBB-8512-6009D430AB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45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64798006-C95A-4A2B-A312-83C1ACE6F291}" type="slidenum">
              <a:rPr lang="en-US" smtClean="0"/>
              <a:pPr/>
              <a:t>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325120" y="4635581"/>
            <a:ext cx="6339840" cy="4392215"/>
          </a:xfrm>
          <a:noFill/>
          <a:ln w="9525"/>
        </p:spPr>
        <p:txBody>
          <a:bodyPr/>
          <a:lstStyle/>
          <a:p>
            <a:endParaRPr lang="en-US" baseline="0" dirty="0"/>
          </a:p>
          <a:p>
            <a:endParaRPr lang="en-US" dirty="0"/>
          </a:p>
        </p:txBody>
      </p:sp>
    </p:spTree>
    <p:extLst>
      <p:ext uri="{BB962C8B-B14F-4D97-AF65-F5344CB8AC3E}">
        <p14:creationId xmlns:p14="http://schemas.microsoft.com/office/powerpoint/2010/main" val="286298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64798006-C95A-4A2B-A312-83C1ACE6F291}" type="slidenum">
              <a:rPr lang="en-US" smtClean="0"/>
              <a:pPr/>
              <a:t>4</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325120" y="4635581"/>
            <a:ext cx="6339840" cy="4392215"/>
          </a:xfrm>
          <a:noFill/>
          <a:ln w="9525"/>
        </p:spPr>
        <p:txBody>
          <a:bodyPr/>
          <a:lstStyle/>
          <a:p>
            <a:endParaRPr lang="en-US" baseline="0" dirty="0"/>
          </a:p>
          <a:p>
            <a:endParaRPr lang="en-US" dirty="0"/>
          </a:p>
        </p:txBody>
      </p:sp>
    </p:spTree>
    <p:extLst>
      <p:ext uri="{BB962C8B-B14F-4D97-AF65-F5344CB8AC3E}">
        <p14:creationId xmlns:p14="http://schemas.microsoft.com/office/powerpoint/2010/main" val="215379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County basement full of boxes</a:t>
            </a:r>
          </a:p>
          <a:p>
            <a:br>
              <a:rPr lang="en-US" sz="1700" b="1" dirty="0"/>
            </a:br>
            <a:r>
              <a:rPr lang="en-US" sz="1700" b="1" dirty="0"/>
              <a:t>This is what we’re trying to eliminate and prevent- too much material and difficulty finding needed records.</a:t>
            </a:r>
          </a:p>
          <a:p>
            <a:endParaRPr lang="en-US" sz="1700" b="1"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E0FC83B-52A2-41C2-A1B7-E80D2D288F67}" type="slidenum">
              <a:rPr lang="en-US" smtClean="0"/>
              <a:pPr>
                <a:defRPr/>
              </a:pPr>
              <a:t>5</a:t>
            </a:fld>
            <a:endParaRPr lang="en-US"/>
          </a:p>
        </p:txBody>
      </p:sp>
    </p:spTree>
    <p:extLst>
      <p:ext uri="{BB962C8B-B14F-4D97-AF65-F5344CB8AC3E}">
        <p14:creationId xmlns:p14="http://schemas.microsoft.com/office/powerpoint/2010/main" val="357405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Long Side (same pile)</a:t>
            </a:r>
          </a:p>
          <a:p>
            <a:endParaRPr lang="en-US" sz="1700" b="1" dirty="0"/>
          </a:p>
          <a:p>
            <a:r>
              <a:rPr lang="en-US" sz="1700" b="1" dirty="0"/>
              <a:t>Separating wheat from chaff</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E0FC83B-52A2-41C2-A1B7-E80D2D288F67}" type="slidenum">
              <a:rPr lang="en-US" smtClean="0"/>
              <a:pPr>
                <a:defRPr/>
              </a:pPr>
              <a:t>6</a:t>
            </a:fld>
            <a:endParaRPr lang="en-US"/>
          </a:p>
        </p:txBody>
      </p:sp>
    </p:spTree>
    <p:extLst>
      <p:ext uri="{BB962C8B-B14F-4D97-AF65-F5344CB8AC3E}">
        <p14:creationId xmlns:p14="http://schemas.microsoft.com/office/powerpoint/2010/main" val="208058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Records</a:t>
            </a:r>
            <a:r>
              <a:rPr lang="en-US" baseline="0" dirty="0"/>
              <a:t> management is often an overlooked yet significant expense, especially in terms of storage space and staff time required. </a:t>
            </a:r>
            <a:endParaRPr lang="en-US" dirty="0"/>
          </a:p>
        </p:txBody>
      </p:sp>
      <p:sp>
        <p:nvSpPr>
          <p:cNvPr id="4" name="Slide Number Placeholder 3"/>
          <p:cNvSpPr>
            <a:spLocks noGrp="1"/>
          </p:cNvSpPr>
          <p:nvPr>
            <p:ph type="sldNum" sz="quarter" idx="10"/>
          </p:nvPr>
        </p:nvSpPr>
        <p:spPr/>
        <p:txBody>
          <a:bodyPr/>
          <a:lstStyle/>
          <a:p>
            <a:fld id="{53ADB2B6-97FF-42A8-8A1E-A01EDD1C8D2D}" type="slidenum">
              <a:rPr lang="en-US" smtClean="0"/>
              <a:t>7</a:t>
            </a:fld>
            <a:endParaRPr lang="en-US"/>
          </a:p>
        </p:txBody>
      </p:sp>
    </p:spTree>
    <p:extLst>
      <p:ext uri="{BB962C8B-B14F-4D97-AF65-F5344CB8AC3E}">
        <p14:creationId xmlns:p14="http://schemas.microsoft.com/office/powerpoint/2010/main" val="132976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85" eaLnBrk="0" fontAlgn="base" hangingPunct="0">
              <a:spcBef>
                <a:spcPct val="30000"/>
              </a:spcBef>
              <a:spcAft>
                <a:spcPct val="0"/>
              </a:spcAft>
              <a:defRPr/>
            </a:pPr>
            <a:r>
              <a:rPr lang="en-US" b="1" dirty="0"/>
              <a:t>What was left</a:t>
            </a:r>
          </a:p>
          <a:p>
            <a:pPr defTabSz="948485" eaLnBrk="0" fontAlgn="base" hangingPunct="0">
              <a:spcBef>
                <a:spcPct val="30000"/>
              </a:spcBef>
              <a:spcAft>
                <a:spcPct val="0"/>
              </a:spcAft>
              <a:defRPr/>
            </a:pPr>
            <a:endParaRPr lang="en-US" b="1" dirty="0"/>
          </a:p>
          <a:p>
            <a:pPr defTabSz="948485" eaLnBrk="0" fontAlgn="base" hangingPunct="0">
              <a:spcBef>
                <a:spcPct val="30000"/>
              </a:spcBef>
              <a:spcAft>
                <a:spcPct val="0"/>
              </a:spcAft>
              <a:defRPr/>
            </a:pPr>
            <a:r>
              <a:rPr lang="en-US" b="1" dirty="0"/>
              <a:t>Typical RM: Space and cost savings of 1/3</a:t>
            </a:r>
          </a:p>
          <a:p>
            <a:endParaRPr lang="en-US" dirty="0"/>
          </a:p>
        </p:txBody>
      </p:sp>
      <p:sp>
        <p:nvSpPr>
          <p:cNvPr id="4" name="Slide Number Placeholder 3"/>
          <p:cNvSpPr>
            <a:spLocks noGrp="1"/>
          </p:cNvSpPr>
          <p:nvPr>
            <p:ph type="sldNum" sz="quarter" idx="10"/>
          </p:nvPr>
        </p:nvSpPr>
        <p:spPr/>
        <p:txBody>
          <a:bodyPr/>
          <a:lstStyle/>
          <a:p>
            <a:pPr>
              <a:defRPr/>
            </a:pPr>
            <a:fld id="{DE0FC83B-52A2-41C2-A1B7-E80D2D288F67}" type="slidenum">
              <a:rPr lang="en-US" smtClean="0"/>
              <a:pPr>
                <a:defRPr/>
              </a:pPr>
              <a:t>8</a:t>
            </a:fld>
            <a:endParaRPr lang="en-US"/>
          </a:p>
        </p:txBody>
      </p:sp>
    </p:spTree>
    <p:extLst>
      <p:ext uri="{BB962C8B-B14F-4D97-AF65-F5344CB8AC3E}">
        <p14:creationId xmlns:p14="http://schemas.microsoft.com/office/powerpoint/2010/main" val="3038923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solidFill>
            <a:srgbClr val="FFFFFF"/>
          </a:solidFill>
          <a:ln/>
        </p:spPr>
      </p:sp>
      <p:sp>
        <p:nvSpPr>
          <p:cNvPr id="215043" name="Rectangle 3"/>
          <p:cNvSpPr>
            <a:spLocks noGrp="1" noChangeArrowheads="1"/>
          </p:cNvSpPr>
          <p:nvPr>
            <p:ph type="body" idx="1"/>
          </p:nvPr>
        </p:nvSpPr>
        <p:spPr>
          <a:solidFill>
            <a:srgbClr val="FFFFFF"/>
          </a:solidFill>
          <a:ln>
            <a:solidFill>
              <a:srgbClr val="000000"/>
            </a:solidFill>
          </a:ln>
        </p:spPr>
        <p:txBody>
          <a:bodyPr/>
          <a:lstStyle/>
          <a:p>
            <a:pPr defTabSz="966612" eaLnBrk="0" fontAlgn="base" hangingPunct="0">
              <a:lnSpc>
                <a:spcPct val="90000"/>
              </a:lnSpc>
              <a:spcBef>
                <a:spcPct val="30000"/>
              </a:spcBef>
              <a:spcAft>
                <a:spcPct val="0"/>
              </a:spcAft>
              <a:defRPr/>
            </a:pPr>
            <a:r>
              <a:rPr lang="en-US" altLang="en-US" sz="1700" b="1" dirty="0"/>
              <a:t>Vital vs. Essential</a:t>
            </a:r>
          </a:p>
          <a:p>
            <a:pPr defTabSz="966612" eaLnBrk="0" fontAlgn="base" hangingPunct="0">
              <a:lnSpc>
                <a:spcPct val="90000"/>
              </a:lnSpc>
              <a:spcBef>
                <a:spcPct val="30000"/>
              </a:spcBef>
              <a:spcAft>
                <a:spcPct val="0"/>
              </a:spcAft>
              <a:defRPr/>
            </a:pPr>
            <a:endParaRPr lang="en-US" altLang="en-US" sz="1700" b="1" dirty="0"/>
          </a:p>
          <a:p>
            <a:pPr defTabSz="966612" eaLnBrk="0" fontAlgn="base" hangingPunct="0">
              <a:lnSpc>
                <a:spcPct val="90000"/>
              </a:lnSpc>
              <a:spcBef>
                <a:spcPct val="30000"/>
              </a:spcBef>
              <a:spcAft>
                <a:spcPct val="0"/>
              </a:spcAft>
              <a:defRPr/>
            </a:pPr>
            <a:r>
              <a:rPr lang="en-US" altLang="en-US" sz="1700" b="1" dirty="0"/>
              <a:t>??Ask people in office—MY records?</a:t>
            </a:r>
          </a:p>
          <a:p>
            <a:pPr defTabSz="966612" eaLnBrk="0" fontAlgn="base" hangingPunct="0">
              <a:lnSpc>
                <a:spcPct val="90000"/>
              </a:lnSpc>
              <a:spcBef>
                <a:spcPct val="30000"/>
              </a:spcBef>
              <a:spcAft>
                <a:spcPct val="0"/>
              </a:spcAft>
              <a:defRPr/>
            </a:pPr>
            <a:endParaRPr lang="en-US" altLang="en-US" sz="1700" b="1" dirty="0"/>
          </a:p>
          <a:p>
            <a:pPr defTabSz="966612" eaLnBrk="0" fontAlgn="base" hangingPunct="0">
              <a:lnSpc>
                <a:spcPct val="90000"/>
              </a:lnSpc>
              <a:spcBef>
                <a:spcPct val="30000"/>
              </a:spcBef>
              <a:spcAft>
                <a:spcPct val="0"/>
              </a:spcAft>
              <a:defRPr/>
            </a:pPr>
            <a:r>
              <a:rPr lang="en-US" altLang="en-US" sz="1700" b="1" dirty="0"/>
              <a:t>??Personal items grab @ home?</a:t>
            </a:r>
          </a:p>
          <a:p>
            <a:pPr defTabSz="966612" eaLnBrk="0" fontAlgn="base" hangingPunct="0">
              <a:lnSpc>
                <a:spcPct val="90000"/>
              </a:lnSpc>
              <a:spcBef>
                <a:spcPct val="30000"/>
              </a:spcBef>
              <a:spcAft>
                <a:spcPct val="0"/>
              </a:spcAft>
              <a:defRPr/>
            </a:pPr>
            <a:r>
              <a:rPr lang="en-US" altLang="en-US" sz="1700" b="1" dirty="0"/>
              <a:t>	- insurance policies, birth certs, photos, home </a:t>
            </a:r>
          </a:p>
          <a:p>
            <a:pPr defTabSz="966612" eaLnBrk="0" fontAlgn="base" hangingPunct="0">
              <a:lnSpc>
                <a:spcPct val="90000"/>
              </a:lnSpc>
              <a:spcBef>
                <a:spcPct val="30000"/>
              </a:spcBef>
              <a:spcAft>
                <a:spcPct val="0"/>
              </a:spcAft>
              <a:defRPr/>
            </a:pPr>
            <a:r>
              <a:rPr lang="en-US" altLang="en-US" sz="1700" b="1" dirty="0"/>
              <a:t>	   videos, PCs, laptops, external </a:t>
            </a:r>
            <a:r>
              <a:rPr lang="en-US" altLang="en-US" sz="1700" b="1" dirty="0" err="1"/>
              <a:t>hd</a:t>
            </a:r>
            <a:endParaRPr lang="en-US" altLang="en-US" sz="1700" b="1" dirty="0"/>
          </a:p>
          <a:p>
            <a:pPr defTabSz="966612" eaLnBrk="0" fontAlgn="base" hangingPunct="0">
              <a:lnSpc>
                <a:spcPct val="90000"/>
              </a:lnSpc>
              <a:spcBef>
                <a:spcPct val="30000"/>
              </a:spcBef>
              <a:spcAft>
                <a:spcPct val="0"/>
              </a:spcAft>
              <a:defRPr/>
            </a:pPr>
            <a:endParaRPr lang="en-US" altLang="en-US" sz="1500" b="1" dirty="0"/>
          </a:p>
          <a:p>
            <a:pPr>
              <a:lnSpc>
                <a:spcPct val="90000"/>
              </a:lnSpc>
            </a:pPr>
            <a:endParaRPr lang="en-US" altLang="en-US" sz="1500" dirty="0"/>
          </a:p>
        </p:txBody>
      </p:sp>
    </p:spTree>
    <p:extLst>
      <p:ext uri="{BB962C8B-B14F-4D97-AF65-F5344CB8AC3E}">
        <p14:creationId xmlns:p14="http://schemas.microsoft.com/office/powerpoint/2010/main" val="316273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General Schedule defines</a:t>
            </a:r>
            <a:r>
              <a:rPr lang="en-US" baseline="0" dirty="0"/>
              <a:t> a record as “i</a:t>
            </a:r>
            <a:r>
              <a:rPr lang="en-US" dirty="0"/>
              <a:t>nformation, regardless of physical form of characteristic, that documents a transaction or activity or an agency and that is created, received or retained pursuant to law or in connection with a transaction, business or activity of the agency.”</a:t>
            </a:r>
          </a:p>
          <a:p>
            <a:endParaRPr lang="en-US" dirty="0"/>
          </a:p>
        </p:txBody>
      </p:sp>
      <p:sp>
        <p:nvSpPr>
          <p:cNvPr id="4" name="Slide Number Placeholder 3"/>
          <p:cNvSpPr>
            <a:spLocks noGrp="1"/>
          </p:cNvSpPr>
          <p:nvPr>
            <p:ph type="sldNum" sz="quarter" idx="10"/>
          </p:nvPr>
        </p:nvSpPr>
        <p:spPr/>
        <p:txBody>
          <a:bodyPr/>
          <a:lstStyle/>
          <a:p>
            <a:fld id="{53ADB2B6-97FF-42A8-8A1E-A01EDD1C8D2D}" type="slidenum">
              <a:rPr lang="en-US" smtClean="0"/>
              <a:t>10</a:t>
            </a:fld>
            <a:endParaRPr lang="en-US"/>
          </a:p>
        </p:txBody>
      </p:sp>
    </p:spTree>
    <p:extLst>
      <p:ext uri="{BB962C8B-B14F-4D97-AF65-F5344CB8AC3E}">
        <p14:creationId xmlns:p14="http://schemas.microsoft.com/office/powerpoint/2010/main" val="5119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E0A9-D830-4E54-AB28-0D5D42BB9D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444554-0EBE-4A85-84AB-E17523895B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91A7E3-6AF7-4105-8982-770D4D8470DC}"/>
              </a:ext>
            </a:extLst>
          </p:cNvPr>
          <p:cNvSpPr>
            <a:spLocks noGrp="1"/>
          </p:cNvSpPr>
          <p:nvPr>
            <p:ph type="dt" sz="half" idx="10"/>
          </p:nvPr>
        </p:nvSpPr>
        <p:spPr/>
        <p:txBody>
          <a:bodyPr/>
          <a:lstStyle/>
          <a:p>
            <a:fld id="{797FDA6D-1B3E-483B-BEF8-21EA4E663253}" type="datetimeFigureOut">
              <a:rPr lang="en-US" smtClean="0"/>
              <a:t>8/19/2020</a:t>
            </a:fld>
            <a:endParaRPr lang="en-US"/>
          </a:p>
        </p:txBody>
      </p:sp>
      <p:sp>
        <p:nvSpPr>
          <p:cNvPr id="5" name="Footer Placeholder 4">
            <a:extLst>
              <a:ext uri="{FF2B5EF4-FFF2-40B4-BE49-F238E27FC236}">
                <a16:creationId xmlns:a16="http://schemas.microsoft.com/office/drawing/2014/main" id="{8D9FE2C2-6BD0-4AE5-9817-70E0E5018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6AD89-FACE-4EF1-941D-4B096BB067FD}"/>
              </a:ext>
            </a:extLst>
          </p:cNvPr>
          <p:cNvSpPr>
            <a:spLocks noGrp="1"/>
          </p:cNvSpPr>
          <p:nvPr>
            <p:ph type="sldNum" sz="quarter" idx="12"/>
          </p:nvPr>
        </p:nvSpPr>
        <p:spPr/>
        <p:txBody>
          <a:bodyPr/>
          <a:lstStyle/>
          <a:p>
            <a:fld id="{DDBB9094-C28E-4BA4-8C22-F46F2DFC9E3D}" type="slidenum">
              <a:rPr lang="en-US" smtClean="0"/>
              <a:t>‹#›</a:t>
            </a:fld>
            <a:endParaRPr lang="en-US"/>
          </a:p>
        </p:txBody>
      </p:sp>
    </p:spTree>
    <p:extLst>
      <p:ext uri="{BB962C8B-B14F-4D97-AF65-F5344CB8AC3E}">
        <p14:creationId xmlns:p14="http://schemas.microsoft.com/office/powerpoint/2010/main" val="294558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2CE6-F811-42EB-9E30-F9971C0D8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E91F5E-E576-4290-B158-178D961A28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071BE-1260-49DA-80FB-7B6963D7C6D0}"/>
              </a:ext>
            </a:extLst>
          </p:cNvPr>
          <p:cNvSpPr>
            <a:spLocks noGrp="1"/>
          </p:cNvSpPr>
          <p:nvPr>
            <p:ph type="dt" sz="half" idx="10"/>
          </p:nvPr>
        </p:nvSpPr>
        <p:spPr/>
        <p:txBody>
          <a:bodyPr/>
          <a:lstStyle/>
          <a:p>
            <a:fld id="{797FDA6D-1B3E-483B-BEF8-21EA4E663253}" type="datetimeFigureOut">
              <a:rPr lang="en-US" smtClean="0"/>
              <a:t>8/19/2020</a:t>
            </a:fld>
            <a:endParaRPr lang="en-US"/>
          </a:p>
        </p:txBody>
      </p:sp>
      <p:sp>
        <p:nvSpPr>
          <p:cNvPr id="5" name="Footer Placeholder 4">
            <a:extLst>
              <a:ext uri="{FF2B5EF4-FFF2-40B4-BE49-F238E27FC236}">
                <a16:creationId xmlns:a16="http://schemas.microsoft.com/office/drawing/2014/main" id="{DB9DA486-83E2-4338-A5AB-413674D91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FFB7D-3A49-4CA5-A612-98CA380948CA}"/>
              </a:ext>
            </a:extLst>
          </p:cNvPr>
          <p:cNvSpPr>
            <a:spLocks noGrp="1"/>
          </p:cNvSpPr>
          <p:nvPr>
            <p:ph type="sldNum" sz="quarter" idx="12"/>
          </p:nvPr>
        </p:nvSpPr>
        <p:spPr/>
        <p:txBody>
          <a:bodyPr/>
          <a:lstStyle/>
          <a:p>
            <a:fld id="{DDBB9094-C28E-4BA4-8C22-F46F2DFC9E3D}" type="slidenum">
              <a:rPr lang="en-US" smtClean="0"/>
              <a:t>‹#›</a:t>
            </a:fld>
            <a:endParaRPr lang="en-US"/>
          </a:p>
        </p:txBody>
      </p:sp>
    </p:spTree>
    <p:extLst>
      <p:ext uri="{BB962C8B-B14F-4D97-AF65-F5344CB8AC3E}">
        <p14:creationId xmlns:p14="http://schemas.microsoft.com/office/powerpoint/2010/main" val="376718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4DF812-7586-49B9-A52B-C2041C1CA0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90D1A7-2126-4709-B57F-40D158D3B8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13292-A7D3-439D-9507-8F989E9E6F81}"/>
              </a:ext>
            </a:extLst>
          </p:cNvPr>
          <p:cNvSpPr>
            <a:spLocks noGrp="1"/>
          </p:cNvSpPr>
          <p:nvPr>
            <p:ph type="dt" sz="half" idx="10"/>
          </p:nvPr>
        </p:nvSpPr>
        <p:spPr/>
        <p:txBody>
          <a:bodyPr/>
          <a:lstStyle/>
          <a:p>
            <a:fld id="{797FDA6D-1B3E-483B-BEF8-21EA4E663253}" type="datetimeFigureOut">
              <a:rPr lang="en-US" smtClean="0"/>
              <a:t>8/19/2020</a:t>
            </a:fld>
            <a:endParaRPr lang="en-US"/>
          </a:p>
        </p:txBody>
      </p:sp>
      <p:sp>
        <p:nvSpPr>
          <p:cNvPr id="5" name="Footer Placeholder 4">
            <a:extLst>
              <a:ext uri="{FF2B5EF4-FFF2-40B4-BE49-F238E27FC236}">
                <a16:creationId xmlns:a16="http://schemas.microsoft.com/office/drawing/2014/main" id="{0C3E3CCB-9008-4720-A092-5EEBC2D15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25D85-467C-4CBC-9343-315CD6A75C4F}"/>
              </a:ext>
            </a:extLst>
          </p:cNvPr>
          <p:cNvSpPr>
            <a:spLocks noGrp="1"/>
          </p:cNvSpPr>
          <p:nvPr>
            <p:ph type="sldNum" sz="quarter" idx="12"/>
          </p:nvPr>
        </p:nvSpPr>
        <p:spPr/>
        <p:txBody>
          <a:bodyPr/>
          <a:lstStyle/>
          <a:p>
            <a:fld id="{DDBB9094-C28E-4BA4-8C22-F46F2DFC9E3D}" type="slidenum">
              <a:rPr lang="en-US" smtClean="0"/>
              <a:t>‹#›</a:t>
            </a:fld>
            <a:endParaRPr lang="en-US"/>
          </a:p>
        </p:txBody>
      </p:sp>
    </p:spTree>
    <p:extLst>
      <p:ext uri="{BB962C8B-B14F-4D97-AF65-F5344CB8AC3E}">
        <p14:creationId xmlns:p14="http://schemas.microsoft.com/office/powerpoint/2010/main" val="16461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995A-6559-425E-AFCB-A9DD35535F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08655-E381-4D31-AFC3-489CAE74D6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1354A-C8A1-4881-AD88-89F80BA82C80}"/>
              </a:ext>
            </a:extLst>
          </p:cNvPr>
          <p:cNvSpPr>
            <a:spLocks noGrp="1"/>
          </p:cNvSpPr>
          <p:nvPr>
            <p:ph type="dt" sz="half" idx="10"/>
          </p:nvPr>
        </p:nvSpPr>
        <p:spPr/>
        <p:txBody>
          <a:bodyPr/>
          <a:lstStyle/>
          <a:p>
            <a:fld id="{797FDA6D-1B3E-483B-BEF8-21EA4E663253}" type="datetimeFigureOut">
              <a:rPr lang="en-US" smtClean="0"/>
              <a:t>8/19/2020</a:t>
            </a:fld>
            <a:endParaRPr lang="en-US"/>
          </a:p>
        </p:txBody>
      </p:sp>
      <p:sp>
        <p:nvSpPr>
          <p:cNvPr id="5" name="Footer Placeholder 4">
            <a:extLst>
              <a:ext uri="{FF2B5EF4-FFF2-40B4-BE49-F238E27FC236}">
                <a16:creationId xmlns:a16="http://schemas.microsoft.com/office/drawing/2014/main" id="{347C24BE-756D-4AE0-87DE-977CB46AD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DA6F6-1CF4-4C99-88A3-7E7968C61E81}"/>
              </a:ext>
            </a:extLst>
          </p:cNvPr>
          <p:cNvSpPr>
            <a:spLocks noGrp="1"/>
          </p:cNvSpPr>
          <p:nvPr>
            <p:ph type="sldNum" sz="quarter" idx="12"/>
          </p:nvPr>
        </p:nvSpPr>
        <p:spPr/>
        <p:txBody>
          <a:bodyPr/>
          <a:lstStyle/>
          <a:p>
            <a:fld id="{DDBB9094-C28E-4BA4-8C22-F46F2DFC9E3D}" type="slidenum">
              <a:rPr lang="en-US" smtClean="0"/>
              <a:t>‹#›</a:t>
            </a:fld>
            <a:endParaRPr lang="en-US"/>
          </a:p>
        </p:txBody>
      </p:sp>
    </p:spTree>
    <p:extLst>
      <p:ext uri="{BB962C8B-B14F-4D97-AF65-F5344CB8AC3E}">
        <p14:creationId xmlns:p14="http://schemas.microsoft.com/office/powerpoint/2010/main" val="427117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41F24-F67B-4743-9658-ADCA7544D7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BCCA21-476C-4A40-8B44-E6DDE2ACD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C49225-359D-49A5-80B4-2E8AD4DBE330}"/>
              </a:ext>
            </a:extLst>
          </p:cNvPr>
          <p:cNvSpPr>
            <a:spLocks noGrp="1"/>
          </p:cNvSpPr>
          <p:nvPr>
            <p:ph type="dt" sz="half" idx="10"/>
          </p:nvPr>
        </p:nvSpPr>
        <p:spPr/>
        <p:txBody>
          <a:bodyPr/>
          <a:lstStyle/>
          <a:p>
            <a:fld id="{797FDA6D-1B3E-483B-BEF8-21EA4E663253}" type="datetimeFigureOut">
              <a:rPr lang="en-US" smtClean="0"/>
              <a:t>8/19/2020</a:t>
            </a:fld>
            <a:endParaRPr lang="en-US"/>
          </a:p>
        </p:txBody>
      </p:sp>
      <p:sp>
        <p:nvSpPr>
          <p:cNvPr id="5" name="Footer Placeholder 4">
            <a:extLst>
              <a:ext uri="{FF2B5EF4-FFF2-40B4-BE49-F238E27FC236}">
                <a16:creationId xmlns:a16="http://schemas.microsoft.com/office/drawing/2014/main" id="{AF8009E7-C0D1-40C2-A079-8D1E28A39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56E07-45C5-4682-B424-BA910D7C5070}"/>
              </a:ext>
            </a:extLst>
          </p:cNvPr>
          <p:cNvSpPr>
            <a:spLocks noGrp="1"/>
          </p:cNvSpPr>
          <p:nvPr>
            <p:ph type="sldNum" sz="quarter" idx="12"/>
          </p:nvPr>
        </p:nvSpPr>
        <p:spPr/>
        <p:txBody>
          <a:bodyPr/>
          <a:lstStyle/>
          <a:p>
            <a:fld id="{DDBB9094-C28E-4BA4-8C22-F46F2DFC9E3D}" type="slidenum">
              <a:rPr lang="en-US" smtClean="0"/>
              <a:t>‹#›</a:t>
            </a:fld>
            <a:endParaRPr lang="en-US"/>
          </a:p>
        </p:txBody>
      </p:sp>
    </p:spTree>
    <p:extLst>
      <p:ext uri="{BB962C8B-B14F-4D97-AF65-F5344CB8AC3E}">
        <p14:creationId xmlns:p14="http://schemas.microsoft.com/office/powerpoint/2010/main" val="374133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E64D-CAA6-440B-8DAD-BC4555A77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D77ECE-0445-4A85-9D50-A8FC01F872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D8D9A7-453E-401D-9558-BD6E778122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C8D523-E8BE-4397-B7DE-B0054656BCD7}"/>
              </a:ext>
            </a:extLst>
          </p:cNvPr>
          <p:cNvSpPr>
            <a:spLocks noGrp="1"/>
          </p:cNvSpPr>
          <p:nvPr>
            <p:ph type="dt" sz="half" idx="10"/>
          </p:nvPr>
        </p:nvSpPr>
        <p:spPr/>
        <p:txBody>
          <a:bodyPr/>
          <a:lstStyle/>
          <a:p>
            <a:fld id="{797FDA6D-1B3E-483B-BEF8-21EA4E663253}" type="datetimeFigureOut">
              <a:rPr lang="en-US" smtClean="0"/>
              <a:t>8/19/2020</a:t>
            </a:fld>
            <a:endParaRPr lang="en-US"/>
          </a:p>
        </p:txBody>
      </p:sp>
      <p:sp>
        <p:nvSpPr>
          <p:cNvPr id="6" name="Footer Placeholder 5">
            <a:extLst>
              <a:ext uri="{FF2B5EF4-FFF2-40B4-BE49-F238E27FC236}">
                <a16:creationId xmlns:a16="http://schemas.microsoft.com/office/drawing/2014/main" id="{EF3C364D-5250-41CA-9A71-B4563E6BE1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6AD205-837B-4660-9763-DC1277B2FB92}"/>
              </a:ext>
            </a:extLst>
          </p:cNvPr>
          <p:cNvSpPr>
            <a:spLocks noGrp="1"/>
          </p:cNvSpPr>
          <p:nvPr>
            <p:ph type="sldNum" sz="quarter" idx="12"/>
          </p:nvPr>
        </p:nvSpPr>
        <p:spPr/>
        <p:txBody>
          <a:bodyPr/>
          <a:lstStyle/>
          <a:p>
            <a:fld id="{DDBB9094-C28E-4BA4-8C22-F46F2DFC9E3D}" type="slidenum">
              <a:rPr lang="en-US" smtClean="0"/>
              <a:t>‹#›</a:t>
            </a:fld>
            <a:endParaRPr lang="en-US"/>
          </a:p>
        </p:txBody>
      </p:sp>
    </p:spTree>
    <p:extLst>
      <p:ext uri="{BB962C8B-B14F-4D97-AF65-F5344CB8AC3E}">
        <p14:creationId xmlns:p14="http://schemas.microsoft.com/office/powerpoint/2010/main" val="70577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C1A04-7650-4040-A937-0F73DC519D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2B87C6-0B56-4E5E-8FC7-87BC2548D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6075D5-A020-4B09-9CE4-E02F341D53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CD1129-63E0-4EDB-8A85-4653313B57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A5C6E5-F80B-4DE4-A172-C6062A6E61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DA3913-E33D-4E7D-BE8C-F213B7F71CB9}"/>
              </a:ext>
            </a:extLst>
          </p:cNvPr>
          <p:cNvSpPr>
            <a:spLocks noGrp="1"/>
          </p:cNvSpPr>
          <p:nvPr>
            <p:ph type="dt" sz="half" idx="10"/>
          </p:nvPr>
        </p:nvSpPr>
        <p:spPr/>
        <p:txBody>
          <a:bodyPr/>
          <a:lstStyle/>
          <a:p>
            <a:fld id="{797FDA6D-1B3E-483B-BEF8-21EA4E663253}" type="datetimeFigureOut">
              <a:rPr lang="en-US" smtClean="0"/>
              <a:t>8/19/2020</a:t>
            </a:fld>
            <a:endParaRPr lang="en-US"/>
          </a:p>
        </p:txBody>
      </p:sp>
      <p:sp>
        <p:nvSpPr>
          <p:cNvPr id="8" name="Footer Placeholder 7">
            <a:extLst>
              <a:ext uri="{FF2B5EF4-FFF2-40B4-BE49-F238E27FC236}">
                <a16:creationId xmlns:a16="http://schemas.microsoft.com/office/drawing/2014/main" id="{DEDF95FD-9A48-4293-B703-2BAEE70A18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7EA347-FADC-475E-A566-3944980DB6C9}"/>
              </a:ext>
            </a:extLst>
          </p:cNvPr>
          <p:cNvSpPr>
            <a:spLocks noGrp="1"/>
          </p:cNvSpPr>
          <p:nvPr>
            <p:ph type="sldNum" sz="quarter" idx="12"/>
          </p:nvPr>
        </p:nvSpPr>
        <p:spPr/>
        <p:txBody>
          <a:bodyPr/>
          <a:lstStyle/>
          <a:p>
            <a:fld id="{DDBB9094-C28E-4BA4-8C22-F46F2DFC9E3D}" type="slidenum">
              <a:rPr lang="en-US" smtClean="0"/>
              <a:t>‹#›</a:t>
            </a:fld>
            <a:endParaRPr lang="en-US"/>
          </a:p>
        </p:txBody>
      </p:sp>
    </p:spTree>
    <p:extLst>
      <p:ext uri="{BB962C8B-B14F-4D97-AF65-F5344CB8AC3E}">
        <p14:creationId xmlns:p14="http://schemas.microsoft.com/office/powerpoint/2010/main" val="6773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DA51F-39A4-4137-99F3-630C0E85D2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317A7C-6645-4BC4-82CD-9DFB8D8F4A59}"/>
              </a:ext>
            </a:extLst>
          </p:cNvPr>
          <p:cNvSpPr>
            <a:spLocks noGrp="1"/>
          </p:cNvSpPr>
          <p:nvPr>
            <p:ph type="dt" sz="half" idx="10"/>
          </p:nvPr>
        </p:nvSpPr>
        <p:spPr/>
        <p:txBody>
          <a:bodyPr/>
          <a:lstStyle/>
          <a:p>
            <a:fld id="{797FDA6D-1B3E-483B-BEF8-21EA4E663253}" type="datetimeFigureOut">
              <a:rPr lang="en-US" smtClean="0"/>
              <a:t>8/19/2020</a:t>
            </a:fld>
            <a:endParaRPr lang="en-US"/>
          </a:p>
        </p:txBody>
      </p:sp>
      <p:sp>
        <p:nvSpPr>
          <p:cNvPr id="4" name="Footer Placeholder 3">
            <a:extLst>
              <a:ext uri="{FF2B5EF4-FFF2-40B4-BE49-F238E27FC236}">
                <a16:creationId xmlns:a16="http://schemas.microsoft.com/office/drawing/2014/main" id="{C0CEE1EE-BCFD-48F7-9865-B6148ED710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F09C2D-7437-4666-AB5D-7CAABE22812B}"/>
              </a:ext>
            </a:extLst>
          </p:cNvPr>
          <p:cNvSpPr>
            <a:spLocks noGrp="1"/>
          </p:cNvSpPr>
          <p:nvPr>
            <p:ph type="sldNum" sz="quarter" idx="12"/>
          </p:nvPr>
        </p:nvSpPr>
        <p:spPr/>
        <p:txBody>
          <a:bodyPr/>
          <a:lstStyle/>
          <a:p>
            <a:fld id="{DDBB9094-C28E-4BA4-8C22-F46F2DFC9E3D}" type="slidenum">
              <a:rPr lang="en-US" smtClean="0"/>
              <a:t>‹#›</a:t>
            </a:fld>
            <a:endParaRPr lang="en-US"/>
          </a:p>
        </p:txBody>
      </p:sp>
    </p:spTree>
    <p:extLst>
      <p:ext uri="{BB962C8B-B14F-4D97-AF65-F5344CB8AC3E}">
        <p14:creationId xmlns:p14="http://schemas.microsoft.com/office/powerpoint/2010/main" val="321009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F61D63-A775-4DCC-9DDB-D5DA0438420F}"/>
              </a:ext>
            </a:extLst>
          </p:cNvPr>
          <p:cNvSpPr>
            <a:spLocks noGrp="1"/>
          </p:cNvSpPr>
          <p:nvPr>
            <p:ph type="dt" sz="half" idx="10"/>
          </p:nvPr>
        </p:nvSpPr>
        <p:spPr/>
        <p:txBody>
          <a:bodyPr/>
          <a:lstStyle/>
          <a:p>
            <a:fld id="{797FDA6D-1B3E-483B-BEF8-21EA4E663253}" type="datetimeFigureOut">
              <a:rPr lang="en-US" smtClean="0"/>
              <a:t>8/19/2020</a:t>
            </a:fld>
            <a:endParaRPr lang="en-US"/>
          </a:p>
        </p:txBody>
      </p:sp>
      <p:sp>
        <p:nvSpPr>
          <p:cNvPr id="3" name="Footer Placeholder 2">
            <a:extLst>
              <a:ext uri="{FF2B5EF4-FFF2-40B4-BE49-F238E27FC236}">
                <a16:creationId xmlns:a16="http://schemas.microsoft.com/office/drawing/2014/main" id="{992FC9C6-63E6-4701-B2CD-636D85F9D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DC8891-0D9D-4A69-9343-9C52AB2ADD6C}"/>
              </a:ext>
            </a:extLst>
          </p:cNvPr>
          <p:cNvSpPr>
            <a:spLocks noGrp="1"/>
          </p:cNvSpPr>
          <p:nvPr>
            <p:ph type="sldNum" sz="quarter" idx="12"/>
          </p:nvPr>
        </p:nvSpPr>
        <p:spPr/>
        <p:txBody>
          <a:bodyPr/>
          <a:lstStyle/>
          <a:p>
            <a:fld id="{DDBB9094-C28E-4BA4-8C22-F46F2DFC9E3D}" type="slidenum">
              <a:rPr lang="en-US" smtClean="0"/>
              <a:t>‹#›</a:t>
            </a:fld>
            <a:endParaRPr lang="en-US"/>
          </a:p>
        </p:txBody>
      </p:sp>
    </p:spTree>
    <p:extLst>
      <p:ext uri="{BB962C8B-B14F-4D97-AF65-F5344CB8AC3E}">
        <p14:creationId xmlns:p14="http://schemas.microsoft.com/office/powerpoint/2010/main" val="200758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8A23-329A-4DB7-896D-4DF059112C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28EA8D-1104-4BA3-BB9A-5C1350ED1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C18350-A67B-45D1-9725-23CDE6825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F08BF5-AF88-4A0B-B2F5-C43AB40390E4}"/>
              </a:ext>
            </a:extLst>
          </p:cNvPr>
          <p:cNvSpPr>
            <a:spLocks noGrp="1"/>
          </p:cNvSpPr>
          <p:nvPr>
            <p:ph type="dt" sz="half" idx="10"/>
          </p:nvPr>
        </p:nvSpPr>
        <p:spPr/>
        <p:txBody>
          <a:bodyPr/>
          <a:lstStyle/>
          <a:p>
            <a:fld id="{797FDA6D-1B3E-483B-BEF8-21EA4E663253}" type="datetimeFigureOut">
              <a:rPr lang="en-US" smtClean="0"/>
              <a:t>8/19/2020</a:t>
            </a:fld>
            <a:endParaRPr lang="en-US"/>
          </a:p>
        </p:txBody>
      </p:sp>
      <p:sp>
        <p:nvSpPr>
          <p:cNvPr id="6" name="Footer Placeholder 5">
            <a:extLst>
              <a:ext uri="{FF2B5EF4-FFF2-40B4-BE49-F238E27FC236}">
                <a16:creationId xmlns:a16="http://schemas.microsoft.com/office/drawing/2014/main" id="{55EB5940-1CC0-4EF1-AC0F-9597FF46F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0C933B-21B2-4872-B597-8F3049C278AF}"/>
              </a:ext>
            </a:extLst>
          </p:cNvPr>
          <p:cNvSpPr>
            <a:spLocks noGrp="1"/>
          </p:cNvSpPr>
          <p:nvPr>
            <p:ph type="sldNum" sz="quarter" idx="12"/>
          </p:nvPr>
        </p:nvSpPr>
        <p:spPr/>
        <p:txBody>
          <a:bodyPr/>
          <a:lstStyle/>
          <a:p>
            <a:fld id="{DDBB9094-C28E-4BA4-8C22-F46F2DFC9E3D}" type="slidenum">
              <a:rPr lang="en-US" smtClean="0"/>
              <a:t>‹#›</a:t>
            </a:fld>
            <a:endParaRPr lang="en-US"/>
          </a:p>
        </p:txBody>
      </p:sp>
    </p:spTree>
    <p:extLst>
      <p:ext uri="{BB962C8B-B14F-4D97-AF65-F5344CB8AC3E}">
        <p14:creationId xmlns:p14="http://schemas.microsoft.com/office/powerpoint/2010/main" val="210787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C42B-A2F8-4B05-AFB0-5A50BE83A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CA553-6524-486D-BF03-1B2B38838D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C74275-5CC7-434A-A443-D9939B099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798376-93BF-4039-A60E-82BB19078990}"/>
              </a:ext>
            </a:extLst>
          </p:cNvPr>
          <p:cNvSpPr>
            <a:spLocks noGrp="1"/>
          </p:cNvSpPr>
          <p:nvPr>
            <p:ph type="dt" sz="half" idx="10"/>
          </p:nvPr>
        </p:nvSpPr>
        <p:spPr/>
        <p:txBody>
          <a:bodyPr/>
          <a:lstStyle/>
          <a:p>
            <a:fld id="{797FDA6D-1B3E-483B-BEF8-21EA4E663253}" type="datetimeFigureOut">
              <a:rPr lang="en-US" smtClean="0"/>
              <a:t>8/19/2020</a:t>
            </a:fld>
            <a:endParaRPr lang="en-US"/>
          </a:p>
        </p:txBody>
      </p:sp>
      <p:sp>
        <p:nvSpPr>
          <p:cNvPr id="6" name="Footer Placeholder 5">
            <a:extLst>
              <a:ext uri="{FF2B5EF4-FFF2-40B4-BE49-F238E27FC236}">
                <a16:creationId xmlns:a16="http://schemas.microsoft.com/office/drawing/2014/main" id="{851CBC8C-4140-4FAD-BF1B-70CC511F8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97B17-D0F0-41FB-9B71-F68D390FD9DD}"/>
              </a:ext>
            </a:extLst>
          </p:cNvPr>
          <p:cNvSpPr>
            <a:spLocks noGrp="1"/>
          </p:cNvSpPr>
          <p:nvPr>
            <p:ph type="sldNum" sz="quarter" idx="12"/>
          </p:nvPr>
        </p:nvSpPr>
        <p:spPr/>
        <p:txBody>
          <a:bodyPr/>
          <a:lstStyle/>
          <a:p>
            <a:fld id="{DDBB9094-C28E-4BA4-8C22-F46F2DFC9E3D}" type="slidenum">
              <a:rPr lang="en-US" smtClean="0"/>
              <a:t>‹#›</a:t>
            </a:fld>
            <a:endParaRPr lang="en-US"/>
          </a:p>
        </p:txBody>
      </p:sp>
    </p:spTree>
    <p:extLst>
      <p:ext uri="{BB962C8B-B14F-4D97-AF65-F5344CB8AC3E}">
        <p14:creationId xmlns:p14="http://schemas.microsoft.com/office/powerpoint/2010/main" val="243995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30532-15AF-4F50-B15A-6F22248F8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A5BD7B-A6C6-4BB4-AA51-3B4CACFD1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78FD1-4BF2-4B58-877F-6371E87F0C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FDA6D-1B3E-483B-BEF8-21EA4E663253}" type="datetimeFigureOut">
              <a:rPr lang="en-US" smtClean="0"/>
              <a:t>8/19/2020</a:t>
            </a:fld>
            <a:endParaRPr lang="en-US"/>
          </a:p>
        </p:txBody>
      </p:sp>
      <p:sp>
        <p:nvSpPr>
          <p:cNvPr id="5" name="Footer Placeholder 4">
            <a:extLst>
              <a:ext uri="{FF2B5EF4-FFF2-40B4-BE49-F238E27FC236}">
                <a16:creationId xmlns:a16="http://schemas.microsoft.com/office/drawing/2014/main" id="{A7E36F68-0BFA-41FE-BEFB-3411FC957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F0917F-2BD3-4CFE-AF52-EC24F066A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B9094-C28E-4BA4-8C22-F46F2DFC9E3D}" type="slidenum">
              <a:rPr lang="en-US" smtClean="0"/>
              <a:t>‹#›</a:t>
            </a:fld>
            <a:endParaRPr lang="en-US"/>
          </a:p>
        </p:txBody>
      </p:sp>
    </p:spTree>
    <p:extLst>
      <p:ext uri="{BB962C8B-B14F-4D97-AF65-F5344CB8AC3E}">
        <p14:creationId xmlns:p14="http://schemas.microsoft.com/office/powerpoint/2010/main" val="147346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penrecords@pa.gov" TargetMode="Externa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hyperlink" Target="https://www.openrecords.p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hmc.pa.gov/archives/records-managemen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1.xml"/><Relationship Id="rId7" Type="http://schemas.openxmlformats.org/officeDocument/2006/relationships/image" Target="../media/image1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phmc.pa.gov/archiv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4343400"/>
          </a:xfrm>
        </p:spPr>
        <p:txBody>
          <a:bodyPr>
            <a:normAutofit/>
          </a:bodyPr>
          <a:lstStyle/>
          <a:p>
            <a:pPr marL="0" indent="0">
              <a:buNone/>
            </a:pPr>
            <a:r>
              <a:rPr lang="en-US" b="1" u="sng" dirty="0"/>
              <a:t>The Office of Open Records webinar will begin soon</a:t>
            </a:r>
          </a:p>
          <a:p>
            <a:r>
              <a:rPr lang="en-US" dirty="0"/>
              <a:t>Use the “Conversation” box to submit questions</a:t>
            </a:r>
          </a:p>
          <a:p>
            <a:r>
              <a:rPr lang="en-US" dirty="0"/>
              <a:t>Submitted questions are records under the RTKL</a:t>
            </a:r>
          </a:p>
          <a:p>
            <a:r>
              <a:rPr lang="en-US" dirty="0"/>
              <a:t>After the webinar ends:</a:t>
            </a:r>
          </a:p>
          <a:p>
            <a:pPr lvl="1">
              <a:buFont typeface="Wingdings" panose="05000000000000000000" pitchFamily="2" charset="2"/>
              <a:buChar char="§"/>
            </a:pPr>
            <a:r>
              <a:rPr lang="en-US" dirty="0"/>
              <a:t>Email </a:t>
            </a:r>
            <a:r>
              <a:rPr lang="en-US" dirty="0">
                <a:hlinkClick r:id="rId3"/>
              </a:rPr>
              <a:t>openrecords@pa.gov</a:t>
            </a:r>
            <a:r>
              <a:rPr lang="en-US" dirty="0"/>
              <a:t> or call 717-346-9903</a:t>
            </a:r>
          </a:p>
          <a:p>
            <a:r>
              <a:rPr lang="en-US" dirty="0"/>
              <a:t>OOR website has resources for agencies &amp; requesters</a:t>
            </a:r>
          </a:p>
          <a:p>
            <a:pPr lvl="1">
              <a:buFont typeface="Wingdings" panose="05000000000000000000" pitchFamily="2" charset="2"/>
              <a:buChar char="§"/>
            </a:pPr>
            <a:r>
              <a:rPr lang="en-US" dirty="0">
                <a:hlinkClick r:id="rId4"/>
              </a:rPr>
              <a:t>https://www.openrecords.pa.gov/</a:t>
            </a:r>
            <a:endParaRPr lang="en-US" dirty="0"/>
          </a:p>
        </p:txBody>
      </p:sp>
      <p:pic>
        <p:nvPicPr>
          <p:cNvPr id="4" name="Picture 2" descr="O:\ExecutiveOffice_241010100\OOR_Logos_and_Pictures\Open Records_Logo elongated.JPG">
            <a:extLst>
              <a:ext uri="{FF2B5EF4-FFF2-40B4-BE49-F238E27FC236}">
                <a16:creationId xmlns:a16="http://schemas.microsoft.com/office/drawing/2014/main" id="{8C214739-4557-4EAC-8D53-B7D0797A7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941" y="457200"/>
            <a:ext cx="5962118" cy="14581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8524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Record?</a:t>
            </a:r>
          </a:p>
        </p:txBody>
      </p:sp>
      <p:sp>
        <p:nvSpPr>
          <p:cNvPr id="3" name="Content Placeholder 2"/>
          <p:cNvSpPr>
            <a:spLocks noGrp="1"/>
          </p:cNvSpPr>
          <p:nvPr>
            <p:ph idx="1"/>
          </p:nvPr>
        </p:nvSpPr>
        <p:spPr/>
        <p:txBody>
          <a:bodyPr>
            <a:normAutofit/>
          </a:bodyPr>
          <a:lstStyle/>
          <a:p>
            <a:r>
              <a:rPr lang="en-US" dirty="0"/>
              <a:t>“Any papers, books, maps, photographs or other documentary materials, </a:t>
            </a:r>
            <a:r>
              <a:rPr lang="en-US" b="1" dirty="0"/>
              <a:t>regardless of physical form or characteristics</a:t>
            </a:r>
            <a:r>
              <a:rPr lang="en-US" dirty="0"/>
              <a:t>, made or received by an entity under law or in connection with the exercise of its powers and the discharge of its duties.” (Municipal Records Act)</a:t>
            </a:r>
          </a:p>
          <a:p>
            <a:endParaRPr lang="en-US" dirty="0"/>
          </a:p>
          <a:p>
            <a:r>
              <a:rPr lang="en-US" dirty="0"/>
              <a:t>“Information, regardless of physical form or characteristic, that documents a transaction or activity or an agency and that is created, received or retained pursuant to law or in connection with a transaction, business or activity of the agency.” (Right to Know Law)</a:t>
            </a:r>
          </a:p>
          <a:p>
            <a:pPr marL="0" indent="0">
              <a:buNone/>
            </a:pPr>
            <a:endParaRPr lang="en-US" dirty="0"/>
          </a:p>
        </p:txBody>
      </p:sp>
      <p:pic>
        <p:nvPicPr>
          <p:cNvPr id="4" name="Picture 3">
            <a:extLst>
              <a:ext uri="{FF2B5EF4-FFF2-40B4-BE49-F238E27FC236}">
                <a16:creationId xmlns:a16="http://schemas.microsoft.com/office/drawing/2014/main" id="{8DD72604-C3D5-402D-B997-E6D40459ACD9}"/>
              </a:ext>
            </a:extLst>
          </p:cNvPr>
          <p:cNvPicPr>
            <a:picLocks noChangeAspect="1"/>
          </p:cNvPicPr>
          <p:nvPr/>
        </p:nvPicPr>
        <p:blipFill>
          <a:blip r:embed="rId3"/>
          <a:stretch>
            <a:fillRect/>
          </a:stretch>
        </p:blipFill>
        <p:spPr>
          <a:xfrm>
            <a:off x="7753350" y="6148290"/>
            <a:ext cx="4438650" cy="714375"/>
          </a:xfrm>
          <a:prstGeom prst="rect">
            <a:avLst/>
          </a:prstGeom>
        </p:spPr>
      </p:pic>
    </p:spTree>
    <p:extLst>
      <p:ext uri="{BB962C8B-B14F-4D97-AF65-F5344CB8AC3E}">
        <p14:creationId xmlns:p14="http://schemas.microsoft.com/office/powerpoint/2010/main" val="85068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Non-Records but </a:t>
            </a:r>
            <a:r>
              <a:rPr lang="en-US"/>
              <a:t>Still Subject to RTK</a:t>
            </a:r>
            <a:endParaRPr lang="en-US" dirty="0"/>
          </a:p>
        </p:txBody>
      </p:sp>
      <p:sp>
        <p:nvSpPr>
          <p:cNvPr id="3" name="Content Placeholder 2"/>
          <p:cNvSpPr>
            <a:spLocks noGrp="1"/>
          </p:cNvSpPr>
          <p:nvPr>
            <p:ph idx="1"/>
          </p:nvPr>
        </p:nvSpPr>
        <p:spPr/>
        <p:txBody>
          <a:bodyPr/>
          <a:lstStyle/>
          <a:p>
            <a:r>
              <a:rPr lang="en-US" dirty="0"/>
              <a:t>Published material used for reference</a:t>
            </a:r>
          </a:p>
          <a:p>
            <a:r>
              <a:rPr lang="en-US" dirty="0"/>
              <a:t>Extra copies of documents used for reference</a:t>
            </a:r>
          </a:p>
          <a:p>
            <a:r>
              <a:rPr lang="en-US" dirty="0"/>
              <a:t>Drafts</a:t>
            </a:r>
          </a:p>
          <a:p>
            <a:r>
              <a:rPr lang="en-US" dirty="0"/>
              <a:t>Work copies</a:t>
            </a:r>
          </a:p>
          <a:p>
            <a:r>
              <a:rPr lang="en-US" dirty="0"/>
              <a:t>Notes</a:t>
            </a:r>
          </a:p>
          <a:p>
            <a:r>
              <a:rPr lang="en-US" dirty="0"/>
              <a:t>Blank forms</a:t>
            </a:r>
          </a:p>
          <a:p>
            <a:r>
              <a:rPr lang="en-US" dirty="0"/>
              <a:t>Personal records (non-work related)</a:t>
            </a:r>
          </a:p>
        </p:txBody>
      </p:sp>
      <p:pic>
        <p:nvPicPr>
          <p:cNvPr id="4" name="Picture 3">
            <a:extLst>
              <a:ext uri="{FF2B5EF4-FFF2-40B4-BE49-F238E27FC236}">
                <a16:creationId xmlns:a16="http://schemas.microsoft.com/office/drawing/2014/main" id="{01EAD918-15DB-4B33-A527-131508644CA1}"/>
              </a:ext>
            </a:extLst>
          </p:cNvPr>
          <p:cNvPicPr>
            <a:picLocks noChangeAspect="1"/>
          </p:cNvPicPr>
          <p:nvPr/>
        </p:nvPicPr>
        <p:blipFill>
          <a:blip r:embed="rId2"/>
          <a:stretch>
            <a:fillRect/>
          </a:stretch>
        </p:blipFill>
        <p:spPr>
          <a:xfrm>
            <a:off x="7753350" y="6143625"/>
            <a:ext cx="4438650" cy="714375"/>
          </a:xfrm>
          <a:prstGeom prst="rect">
            <a:avLst/>
          </a:prstGeom>
        </p:spPr>
      </p:pic>
    </p:spTree>
    <p:extLst>
      <p:ext uri="{BB962C8B-B14F-4D97-AF65-F5344CB8AC3E}">
        <p14:creationId xmlns:p14="http://schemas.microsoft.com/office/powerpoint/2010/main" val="144375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Types</a:t>
            </a:r>
          </a:p>
        </p:txBody>
      </p:sp>
      <p:sp>
        <p:nvSpPr>
          <p:cNvPr id="3" name="Content Placeholder 2"/>
          <p:cNvSpPr>
            <a:spLocks noGrp="1"/>
          </p:cNvSpPr>
          <p:nvPr>
            <p:ph idx="1"/>
          </p:nvPr>
        </p:nvSpPr>
        <p:spPr/>
        <p:txBody>
          <a:bodyPr>
            <a:normAutofit/>
          </a:bodyPr>
          <a:lstStyle/>
          <a:p>
            <a:r>
              <a:rPr lang="en-US" dirty="0"/>
              <a:t>Transitory Records</a:t>
            </a:r>
          </a:p>
          <a:p>
            <a:pPr lvl="1"/>
            <a:r>
              <a:rPr lang="en-US" sz="1800" dirty="0"/>
              <a:t>Little/no documentary value. Should be kept until the project/task is completed</a:t>
            </a:r>
          </a:p>
          <a:p>
            <a:r>
              <a:rPr lang="en-US" dirty="0"/>
              <a:t>Short-Term Records</a:t>
            </a:r>
          </a:p>
          <a:p>
            <a:pPr lvl="1"/>
            <a:r>
              <a:rPr lang="en-US" sz="1800" dirty="0"/>
              <a:t>Retained for less than 5 years. Usually related to current business and contracts.</a:t>
            </a:r>
          </a:p>
          <a:p>
            <a:r>
              <a:rPr lang="en-US" dirty="0"/>
              <a:t>Long-Term Records</a:t>
            </a:r>
          </a:p>
          <a:p>
            <a:pPr lvl="1"/>
            <a:r>
              <a:rPr lang="en-US" sz="1800" dirty="0"/>
              <a:t>Retained for 10+ years but not permanently. Usually related to personnel, long-term contracts or projects, special investigations, etc.</a:t>
            </a:r>
          </a:p>
          <a:p>
            <a:r>
              <a:rPr lang="en-US" dirty="0"/>
              <a:t>Permanent (Archival) Records</a:t>
            </a:r>
          </a:p>
          <a:p>
            <a:pPr lvl="1"/>
            <a:r>
              <a:rPr lang="en-US" sz="1800" dirty="0"/>
              <a:t>Has enduring historical, administrative, fiscal, or legal value and should be retained permanently.</a:t>
            </a:r>
          </a:p>
        </p:txBody>
      </p:sp>
      <p:pic>
        <p:nvPicPr>
          <p:cNvPr id="4" name="Picture 3">
            <a:extLst>
              <a:ext uri="{FF2B5EF4-FFF2-40B4-BE49-F238E27FC236}">
                <a16:creationId xmlns:a16="http://schemas.microsoft.com/office/drawing/2014/main" id="{7C6FDAB3-E9D6-4E64-BEA4-B722AA38B15B}"/>
              </a:ext>
            </a:extLst>
          </p:cNvPr>
          <p:cNvPicPr>
            <a:picLocks noChangeAspect="1"/>
          </p:cNvPicPr>
          <p:nvPr/>
        </p:nvPicPr>
        <p:blipFill>
          <a:blip r:embed="rId3"/>
          <a:stretch>
            <a:fillRect/>
          </a:stretch>
        </p:blipFill>
        <p:spPr>
          <a:xfrm>
            <a:off x="7753350" y="6135687"/>
            <a:ext cx="4438650" cy="714375"/>
          </a:xfrm>
          <a:prstGeom prst="rect">
            <a:avLst/>
          </a:prstGeom>
        </p:spPr>
      </p:pic>
    </p:spTree>
    <p:extLst>
      <p:ext uri="{BB962C8B-B14F-4D97-AF65-F5344CB8AC3E}">
        <p14:creationId xmlns:p14="http://schemas.microsoft.com/office/powerpoint/2010/main" val="147497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2362201" y="2743200"/>
            <a:ext cx="5730875" cy="457200"/>
          </a:xfrm>
          <a:prstGeom prst="rect">
            <a:avLst/>
          </a:prstGeom>
          <a:noFill/>
          <a:ln w="12700">
            <a:noFill/>
            <a:miter lim="800000"/>
            <a:headEnd type="none" w="sm" len="sm"/>
            <a:tailEnd type="none" w="sm" len="sm"/>
          </a:ln>
        </p:spPr>
        <p:txBody>
          <a:bodyPr>
            <a:spAutoFit/>
          </a:bodyPr>
          <a:lstStyle/>
          <a:p>
            <a:endParaRPr lang="en-US" sz="2400">
              <a:latin typeface="Times New Roman" pitchFamily="18" charset="0"/>
            </a:endParaRPr>
          </a:p>
        </p:txBody>
      </p:sp>
      <p:sp>
        <p:nvSpPr>
          <p:cNvPr id="6" name="Title 3">
            <a:extLst>
              <a:ext uri="{FF2B5EF4-FFF2-40B4-BE49-F238E27FC236}">
                <a16:creationId xmlns:a16="http://schemas.microsoft.com/office/drawing/2014/main" id="{3F9C488B-1ACB-4535-B960-50E1A366389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Municipal Records Manual</a:t>
            </a:r>
          </a:p>
        </p:txBody>
      </p:sp>
      <p:sp>
        <p:nvSpPr>
          <p:cNvPr id="7" name="Content Placeholder 4">
            <a:extLst>
              <a:ext uri="{FF2B5EF4-FFF2-40B4-BE49-F238E27FC236}">
                <a16:creationId xmlns:a16="http://schemas.microsoft.com/office/drawing/2014/main" id="{F6972B4C-F4FC-418C-A6A7-B7D544B3AB15}"/>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Where is the manual?</a:t>
            </a:r>
          </a:p>
          <a:p>
            <a:pPr lvl="1"/>
            <a:r>
              <a:rPr lang="en-US" dirty="0"/>
              <a:t>Available on the State Archives website: </a:t>
            </a:r>
            <a:r>
              <a:rPr lang="en-US" dirty="0">
                <a:hlinkClick r:id="rId3"/>
              </a:rPr>
              <a:t>www.phmc.pa.gov/archives/records-management</a:t>
            </a:r>
            <a:r>
              <a:rPr lang="en-US" dirty="0"/>
              <a:t> </a:t>
            </a:r>
          </a:p>
          <a:p>
            <a:r>
              <a:rPr lang="en-US" dirty="0"/>
              <a:t>Authority?</a:t>
            </a:r>
          </a:p>
          <a:p>
            <a:pPr lvl="1"/>
            <a:r>
              <a:rPr lang="en-US" dirty="0"/>
              <a:t>Authorized by the Municipal Records Act of 1968, manual maintained by the Pennsylvania Local Government Records Committee</a:t>
            </a:r>
          </a:p>
          <a:p>
            <a:r>
              <a:rPr lang="en-US" dirty="0"/>
              <a:t>What is this useful for?</a:t>
            </a:r>
          </a:p>
          <a:p>
            <a:pPr lvl="1"/>
            <a:r>
              <a:rPr lang="en-US" dirty="0"/>
              <a:t>Retention and disposal rules for all official municipal records</a:t>
            </a:r>
          </a:p>
          <a:p>
            <a:pPr lvl="1"/>
            <a:r>
              <a:rPr lang="en-US" dirty="0"/>
              <a:t>Authorization to keep records in electronic format</a:t>
            </a:r>
          </a:p>
          <a:p>
            <a:pPr lvl="1"/>
            <a:r>
              <a:rPr lang="en-US" dirty="0"/>
              <a:t>Non-admissibility </a:t>
            </a:r>
            <a:r>
              <a:rPr lang="en-US"/>
              <a:t>of officials </a:t>
            </a:r>
            <a:r>
              <a:rPr lang="en-US" dirty="0"/>
              <a:t>following the manual</a:t>
            </a:r>
          </a:p>
          <a:p>
            <a:pPr lvl="1"/>
            <a:endParaRPr lang="en-US" dirty="0"/>
          </a:p>
        </p:txBody>
      </p:sp>
      <p:sp>
        <p:nvSpPr>
          <p:cNvPr id="2" name="Slide Number Placeholder 1">
            <a:extLst>
              <a:ext uri="{FF2B5EF4-FFF2-40B4-BE49-F238E27FC236}">
                <a16:creationId xmlns:a16="http://schemas.microsoft.com/office/drawing/2014/main" id="{DB7331F8-D396-4E35-97A5-EC425982B794}"/>
              </a:ext>
            </a:extLst>
          </p:cNvPr>
          <p:cNvSpPr>
            <a:spLocks noGrp="1"/>
          </p:cNvSpPr>
          <p:nvPr>
            <p:ph type="sldNum" sz="quarter" idx="12"/>
          </p:nvPr>
        </p:nvSpPr>
        <p:spPr>
          <a:xfrm>
            <a:off x="8610600" y="6404990"/>
            <a:ext cx="2743200" cy="365125"/>
          </a:xfrm>
        </p:spPr>
        <p:txBody>
          <a:bodyPr/>
          <a:lstStyle/>
          <a:p>
            <a:fld id="{51A990A8-A13A-4239-AEB7-B50ABE2D0BA2}" type="slidenum">
              <a:rPr lang="en-US" smtClean="0"/>
              <a:t>13</a:t>
            </a:fld>
            <a:endParaRPr lang="en-US"/>
          </a:p>
        </p:txBody>
      </p:sp>
      <p:pic>
        <p:nvPicPr>
          <p:cNvPr id="8" name="Picture 7">
            <a:extLst>
              <a:ext uri="{FF2B5EF4-FFF2-40B4-BE49-F238E27FC236}">
                <a16:creationId xmlns:a16="http://schemas.microsoft.com/office/drawing/2014/main" id="{A823E80F-8777-43DF-9339-9FB0983CE863}"/>
              </a:ext>
            </a:extLst>
          </p:cNvPr>
          <p:cNvPicPr>
            <a:picLocks noChangeAspect="1"/>
          </p:cNvPicPr>
          <p:nvPr/>
        </p:nvPicPr>
        <p:blipFill>
          <a:blip r:embed="rId4"/>
          <a:stretch>
            <a:fillRect/>
          </a:stretch>
        </p:blipFill>
        <p:spPr>
          <a:xfrm>
            <a:off x="7753350" y="6135687"/>
            <a:ext cx="4438650" cy="714375"/>
          </a:xfrm>
          <a:prstGeom prst="rect">
            <a:avLst/>
          </a:prstGeom>
        </p:spPr>
      </p:pic>
    </p:spTree>
    <p:extLst>
      <p:ext uri="{BB962C8B-B14F-4D97-AF65-F5344CB8AC3E}">
        <p14:creationId xmlns:p14="http://schemas.microsoft.com/office/powerpoint/2010/main" val="76121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B7A6DB-257F-419E-871C-AB4C7FAFF14B}"/>
              </a:ext>
            </a:extLst>
          </p:cNvPr>
          <p:cNvPicPr>
            <a:picLocks noChangeAspect="1"/>
          </p:cNvPicPr>
          <p:nvPr/>
        </p:nvPicPr>
        <p:blipFill>
          <a:blip r:embed="rId3"/>
          <a:stretch>
            <a:fillRect/>
          </a:stretch>
        </p:blipFill>
        <p:spPr>
          <a:xfrm>
            <a:off x="3448829" y="0"/>
            <a:ext cx="4762110" cy="6168576"/>
          </a:xfrm>
          <a:prstGeom prst="rect">
            <a:avLst/>
          </a:prstGeom>
        </p:spPr>
      </p:pic>
      <p:pic>
        <p:nvPicPr>
          <p:cNvPr id="3" name="Picture 2">
            <a:extLst>
              <a:ext uri="{FF2B5EF4-FFF2-40B4-BE49-F238E27FC236}">
                <a16:creationId xmlns:a16="http://schemas.microsoft.com/office/drawing/2014/main" id="{A58F3424-B016-4C91-9098-668D2A831664}"/>
              </a:ext>
            </a:extLst>
          </p:cNvPr>
          <p:cNvPicPr>
            <a:picLocks noChangeAspect="1"/>
          </p:cNvPicPr>
          <p:nvPr/>
        </p:nvPicPr>
        <p:blipFill>
          <a:blip r:embed="rId4"/>
          <a:stretch>
            <a:fillRect/>
          </a:stretch>
        </p:blipFill>
        <p:spPr>
          <a:xfrm>
            <a:off x="7753350" y="6135687"/>
            <a:ext cx="4438650" cy="714375"/>
          </a:xfrm>
          <a:prstGeom prst="rect">
            <a:avLst/>
          </a:prstGeom>
        </p:spPr>
      </p:pic>
    </p:spTree>
    <p:extLst>
      <p:ext uri="{BB962C8B-B14F-4D97-AF65-F5344CB8AC3E}">
        <p14:creationId xmlns:p14="http://schemas.microsoft.com/office/powerpoint/2010/main" val="369079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E9B01-C49F-48CD-9E5B-93D24D40688B}"/>
              </a:ext>
            </a:extLst>
          </p:cNvPr>
          <p:cNvPicPr>
            <a:picLocks noChangeAspect="1"/>
          </p:cNvPicPr>
          <p:nvPr/>
        </p:nvPicPr>
        <p:blipFill>
          <a:blip r:embed="rId3"/>
          <a:stretch>
            <a:fillRect/>
          </a:stretch>
        </p:blipFill>
        <p:spPr>
          <a:xfrm>
            <a:off x="4106880" y="2435106"/>
            <a:ext cx="6561119" cy="3359390"/>
          </a:xfrm>
          <a:prstGeom prst="rect">
            <a:avLst/>
          </a:prstGeom>
        </p:spPr>
      </p:pic>
      <p:sp>
        <p:nvSpPr>
          <p:cNvPr id="2" name="Title 1"/>
          <p:cNvSpPr>
            <a:spLocks noGrp="1"/>
          </p:cNvSpPr>
          <p:nvPr>
            <p:ph type="title"/>
          </p:nvPr>
        </p:nvSpPr>
        <p:spPr/>
        <p:txBody>
          <a:bodyPr/>
          <a:lstStyle/>
          <a:p>
            <a:pPr algn="ctr"/>
            <a:r>
              <a:rPr lang="en-US" dirty="0"/>
              <a:t>Municipal Records Manual</a:t>
            </a:r>
          </a:p>
        </p:txBody>
      </p:sp>
      <p:sp>
        <p:nvSpPr>
          <p:cNvPr id="9" name="TextBox 8"/>
          <p:cNvSpPr txBox="1"/>
          <p:nvPr/>
        </p:nvSpPr>
        <p:spPr>
          <a:xfrm>
            <a:off x="1392656" y="2838806"/>
            <a:ext cx="2627697" cy="2031325"/>
          </a:xfrm>
          <a:prstGeom prst="rect">
            <a:avLst/>
          </a:prstGeom>
          <a:noFill/>
        </p:spPr>
        <p:txBody>
          <a:bodyPr wrap="square" rtlCol="0">
            <a:spAutoFit/>
          </a:bodyPr>
          <a:lstStyle/>
          <a:p>
            <a:pPr marL="342900" indent="-342900">
              <a:buAutoNum type="arabicPeriod"/>
            </a:pPr>
            <a:r>
              <a:rPr lang="en-US" dirty="0"/>
              <a:t>Record Number</a:t>
            </a:r>
          </a:p>
          <a:p>
            <a:endParaRPr lang="en-US" dirty="0"/>
          </a:p>
          <a:p>
            <a:r>
              <a:rPr lang="en-US" dirty="0"/>
              <a:t>2. Title</a:t>
            </a:r>
          </a:p>
          <a:p>
            <a:endParaRPr lang="en-US" dirty="0"/>
          </a:p>
          <a:p>
            <a:r>
              <a:rPr lang="en-US" dirty="0"/>
              <a:t>3. Description</a:t>
            </a:r>
          </a:p>
          <a:p>
            <a:endParaRPr lang="en-US" dirty="0"/>
          </a:p>
          <a:p>
            <a:r>
              <a:rPr lang="en-US" dirty="0"/>
              <a:t>4. Retention</a:t>
            </a:r>
          </a:p>
        </p:txBody>
      </p:sp>
      <p:cxnSp>
        <p:nvCxnSpPr>
          <p:cNvPr id="11" name="Straight Arrow Connector 10"/>
          <p:cNvCxnSpPr>
            <a:cxnSpLocks/>
          </p:cNvCxnSpPr>
          <p:nvPr/>
        </p:nvCxnSpPr>
        <p:spPr>
          <a:xfrm flipV="1">
            <a:off x="2706504" y="3560546"/>
            <a:ext cx="2079810" cy="108097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2438400" y="2891490"/>
            <a:ext cx="2347914" cy="6690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2974608" y="3171823"/>
            <a:ext cx="1811706" cy="63105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V="1">
            <a:off x="3340919" y="2715279"/>
            <a:ext cx="867187" cy="3524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5D07B82-DD1A-4F52-AF41-790FBCE4119F}"/>
              </a:ext>
            </a:extLst>
          </p:cNvPr>
          <p:cNvPicPr>
            <a:picLocks noChangeAspect="1"/>
          </p:cNvPicPr>
          <p:nvPr/>
        </p:nvPicPr>
        <p:blipFill>
          <a:blip r:embed="rId4"/>
          <a:stretch>
            <a:fillRect/>
          </a:stretch>
        </p:blipFill>
        <p:spPr>
          <a:xfrm>
            <a:off x="7778524" y="6143625"/>
            <a:ext cx="4438650" cy="714375"/>
          </a:xfrm>
          <a:prstGeom prst="rect">
            <a:avLst/>
          </a:prstGeom>
        </p:spPr>
      </p:pic>
    </p:spTree>
    <p:extLst>
      <p:ext uri="{BB962C8B-B14F-4D97-AF65-F5344CB8AC3E}">
        <p14:creationId xmlns:p14="http://schemas.microsoft.com/office/powerpoint/2010/main" val="1095646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Disposal</a:t>
            </a:r>
          </a:p>
        </p:txBody>
      </p:sp>
      <p:sp>
        <p:nvSpPr>
          <p:cNvPr id="3" name="Content Placeholder 2"/>
          <p:cNvSpPr>
            <a:spLocks noGrp="1"/>
          </p:cNvSpPr>
          <p:nvPr>
            <p:ph idx="1"/>
          </p:nvPr>
        </p:nvSpPr>
        <p:spPr/>
        <p:txBody>
          <a:bodyPr/>
          <a:lstStyle/>
          <a:p>
            <a:r>
              <a:rPr lang="en-US" dirty="0"/>
              <a:t>Non-permanent records may be disposed of if…</a:t>
            </a:r>
          </a:p>
          <a:p>
            <a:pPr marL="0" indent="0">
              <a:buNone/>
            </a:pPr>
            <a:endParaRPr lang="en-US" dirty="0"/>
          </a:p>
          <a:p>
            <a:r>
              <a:rPr lang="en-US" dirty="0"/>
              <a:t>Permanent records may be disposed of if…</a:t>
            </a:r>
          </a:p>
          <a:p>
            <a:endParaRPr lang="en-US" dirty="0"/>
          </a:p>
          <a:p>
            <a:r>
              <a:rPr lang="en-US" dirty="0"/>
              <a:t>Non-liability of officers</a:t>
            </a:r>
          </a:p>
          <a:p>
            <a:endParaRPr lang="en-US" dirty="0"/>
          </a:p>
        </p:txBody>
      </p:sp>
      <p:pic>
        <p:nvPicPr>
          <p:cNvPr id="4" name="Picture 3">
            <a:extLst>
              <a:ext uri="{FF2B5EF4-FFF2-40B4-BE49-F238E27FC236}">
                <a16:creationId xmlns:a16="http://schemas.microsoft.com/office/drawing/2014/main" id="{037CC93D-4B7E-45A2-96E0-4C6BE0589FA0}"/>
              </a:ext>
            </a:extLst>
          </p:cNvPr>
          <p:cNvPicPr>
            <a:picLocks noChangeAspect="1"/>
          </p:cNvPicPr>
          <p:nvPr/>
        </p:nvPicPr>
        <p:blipFill>
          <a:blip r:embed="rId3"/>
          <a:stretch>
            <a:fillRect/>
          </a:stretch>
        </p:blipFill>
        <p:spPr>
          <a:xfrm>
            <a:off x="7753350" y="6176963"/>
            <a:ext cx="4438650" cy="714375"/>
          </a:xfrm>
          <a:prstGeom prst="rect">
            <a:avLst/>
          </a:prstGeom>
        </p:spPr>
      </p:pic>
    </p:spTree>
    <p:extLst>
      <p:ext uri="{BB962C8B-B14F-4D97-AF65-F5344CB8AC3E}">
        <p14:creationId xmlns:p14="http://schemas.microsoft.com/office/powerpoint/2010/main" val="406459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6353B-4604-4D36-8F1F-13971DB102C6}"/>
              </a:ext>
            </a:extLst>
          </p:cNvPr>
          <p:cNvSpPr>
            <a:spLocks noGrp="1"/>
          </p:cNvSpPr>
          <p:nvPr>
            <p:ph type="title"/>
          </p:nvPr>
        </p:nvSpPr>
        <p:spPr/>
        <p:txBody>
          <a:bodyPr/>
          <a:lstStyle/>
          <a:p>
            <a:r>
              <a:rPr lang="en-US" dirty="0"/>
              <a:t>Records Disposal</a:t>
            </a:r>
          </a:p>
        </p:txBody>
      </p:sp>
      <p:sp>
        <p:nvSpPr>
          <p:cNvPr id="3" name="Content Placeholder 2">
            <a:extLst>
              <a:ext uri="{FF2B5EF4-FFF2-40B4-BE49-F238E27FC236}">
                <a16:creationId xmlns:a16="http://schemas.microsoft.com/office/drawing/2014/main" id="{5F79E621-F208-4617-B709-8F7F44443BD3}"/>
              </a:ext>
            </a:extLst>
          </p:cNvPr>
          <p:cNvSpPr>
            <a:spLocks noGrp="1"/>
          </p:cNvSpPr>
          <p:nvPr>
            <p:ph idx="1"/>
          </p:nvPr>
        </p:nvSpPr>
        <p:spPr/>
        <p:txBody>
          <a:bodyPr/>
          <a:lstStyle/>
          <a:p>
            <a:r>
              <a:rPr lang="en-US" dirty="0"/>
              <a:t>Municipality must approve each individual act of disposition</a:t>
            </a:r>
          </a:p>
          <a:p>
            <a:r>
              <a:rPr lang="en-US" dirty="0"/>
              <a:t>Resolution of governing body</a:t>
            </a:r>
          </a:p>
          <a:p>
            <a:endParaRPr lang="en-US" dirty="0"/>
          </a:p>
        </p:txBody>
      </p:sp>
    </p:spTree>
    <p:extLst>
      <p:ext uri="{BB962C8B-B14F-4D97-AF65-F5344CB8AC3E}">
        <p14:creationId xmlns:p14="http://schemas.microsoft.com/office/powerpoint/2010/main" val="2257989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5337-9228-4534-BBC6-A1149B86E006}"/>
              </a:ext>
            </a:extLst>
          </p:cNvPr>
          <p:cNvSpPr>
            <a:spLocks noGrp="1"/>
          </p:cNvSpPr>
          <p:nvPr>
            <p:ph type="title"/>
          </p:nvPr>
        </p:nvSpPr>
        <p:spPr>
          <a:xfrm>
            <a:off x="838200" y="365125"/>
            <a:ext cx="5133392" cy="1325563"/>
          </a:xfrm>
        </p:spPr>
        <p:txBody>
          <a:bodyPr/>
          <a:lstStyle/>
          <a:p>
            <a:r>
              <a:rPr lang="en-US" dirty="0"/>
              <a:t>Sample Disposal Resolution</a:t>
            </a:r>
          </a:p>
        </p:txBody>
      </p:sp>
      <p:pic>
        <p:nvPicPr>
          <p:cNvPr id="4" name="Content Placeholder 3" descr="Untitled-2">
            <a:extLst>
              <a:ext uri="{FF2B5EF4-FFF2-40B4-BE49-F238E27FC236}">
                <a16:creationId xmlns:a16="http://schemas.microsoft.com/office/drawing/2014/main" id="{B3611677-9CC6-4B83-A80E-EE1C7E4FA1FA}"/>
              </a:ext>
            </a:extLst>
          </p:cNvPr>
          <p:cNvPicPr>
            <a:picLocks noGrp="1" noChangeAspect="1" noChangeArrowheads="1"/>
          </p:cNvPicPr>
          <p:nvPr>
            <p:ph idx="1"/>
          </p:nvPr>
        </p:nvPicPr>
        <p:blipFill>
          <a:blip r:embed="rId2" cstate="print"/>
          <a:srcRect/>
          <a:stretch>
            <a:fillRect/>
          </a:stretch>
        </p:blipFill>
        <p:spPr bwMode="auto">
          <a:xfrm>
            <a:off x="6096000" y="0"/>
            <a:ext cx="4730620" cy="6773195"/>
          </a:xfrm>
          <a:prstGeom prst="rect">
            <a:avLst/>
          </a:prstGeom>
          <a:noFill/>
          <a:ln w="9525">
            <a:noFill/>
            <a:miter lim="800000"/>
            <a:headEnd/>
            <a:tailEnd/>
          </a:ln>
        </p:spPr>
      </p:pic>
    </p:spTree>
    <p:extLst>
      <p:ext uri="{BB962C8B-B14F-4D97-AF65-F5344CB8AC3E}">
        <p14:creationId xmlns:p14="http://schemas.microsoft.com/office/powerpoint/2010/main" val="222514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00BF-E005-433B-B5D9-E24B9A264827}"/>
              </a:ext>
            </a:extLst>
          </p:cNvPr>
          <p:cNvSpPr>
            <a:spLocks noGrp="1"/>
          </p:cNvSpPr>
          <p:nvPr>
            <p:ph type="title"/>
          </p:nvPr>
        </p:nvSpPr>
        <p:spPr/>
        <p:txBody>
          <a:bodyPr/>
          <a:lstStyle/>
          <a:p>
            <a:r>
              <a:rPr lang="en-US" dirty="0"/>
              <a:t>Non-Liability of Records Officers</a:t>
            </a:r>
          </a:p>
        </p:txBody>
      </p:sp>
      <p:sp>
        <p:nvSpPr>
          <p:cNvPr id="3" name="Content Placeholder 2">
            <a:extLst>
              <a:ext uri="{FF2B5EF4-FFF2-40B4-BE49-F238E27FC236}">
                <a16:creationId xmlns:a16="http://schemas.microsoft.com/office/drawing/2014/main" id="{FF8DFEC3-C04F-49BA-9C7A-B5E54BE6DE32}"/>
              </a:ext>
            </a:extLst>
          </p:cNvPr>
          <p:cNvSpPr>
            <a:spLocks noGrp="1"/>
          </p:cNvSpPr>
          <p:nvPr>
            <p:ph idx="1"/>
          </p:nvPr>
        </p:nvSpPr>
        <p:spPr/>
        <p:txBody>
          <a:bodyPr>
            <a:normAutofit/>
          </a:bodyPr>
          <a:lstStyle/>
          <a:p>
            <a:pPr marL="0" indent="0">
              <a:buNone/>
            </a:pPr>
            <a:r>
              <a:rPr lang="en-US" b="1" dirty="0"/>
              <a:t>Section 1387 of Municipal Records Act: Nonliability of official </a:t>
            </a:r>
            <a:endParaRPr lang="en-US" dirty="0"/>
          </a:p>
          <a:p>
            <a:pPr marL="0" indent="0">
              <a:buNone/>
            </a:pPr>
            <a:r>
              <a:rPr lang="en-US" dirty="0"/>
              <a:t>An official shall not be held liable on his official bond for damages for loss or in any other manner, civil or criminal, because of the disposition of public records pursuant to the provisions of this subchapter. </a:t>
            </a:r>
          </a:p>
          <a:p>
            <a:pPr marL="0" indent="0">
              <a:buNone/>
            </a:pPr>
            <a:endParaRPr lang="en-US" dirty="0"/>
          </a:p>
          <a:p>
            <a:pPr marL="0" indent="0">
              <a:buNone/>
            </a:pPr>
            <a:r>
              <a:rPr lang="en-US" b="1" dirty="0"/>
              <a:t>Section 507 of Right to Know Law: Retention of records</a:t>
            </a:r>
          </a:p>
          <a:p>
            <a:pPr marL="0" indent="0">
              <a:buNone/>
            </a:pPr>
            <a:r>
              <a:rPr lang="en-US" dirty="0"/>
              <a:t>Nothing in this act shall be construed to modify, rescind or supersede any record retention policy or disposition schedule of an agency established pursuant to law, regulation, policy or other directive.</a:t>
            </a:r>
          </a:p>
        </p:txBody>
      </p:sp>
    </p:spTree>
    <p:extLst>
      <p:ext uri="{BB962C8B-B14F-4D97-AF65-F5344CB8AC3E}">
        <p14:creationId xmlns:p14="http://schemas.microsoft.com/office/powerpoint/2010/main" val="204909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C:\Users\jostahlman\AppData\Local\Microsoft\Windows\Temporary Internet Files\Content.Outlook\CGMKUBMG\State Archive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1325" y="3274844"/>
            <a:ext cx="7067550" cy="17668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400" y="627966"/>
            <a:ext cx="8153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Office of Open Records</a:t>
            </a:r>
          </a:p>
        </p:txBody>
      </p:sp>
      <p:sp>
        <p:nvSpPr>
          <p:cNvPr id="6" name="TextBox 5"/>
          <p:cNvSpPr txBox="1"/>
          <p:nvPr/>
        </p:nvSpPr>
        <p:spPr>
          <a:xfrm>
            <a:off x="2857500" y="1212741"/>
            <a:ext cx="7315200"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Records Management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Electronic Records Best Practices</a:t>
            </a:r>
          </a:p>
        </p:txBody>
      </p:sp>
      <p:sp>
        <p:nvSpPr>
          <p:cNvPr id="7" name="TextBox 6"/>
          <p:cNvSpPr txBox="1"/>
          <p:nvPr/>
        </p:nvSpPr>
        <p:spPr>
          <a:xfrm>
            <a:off x="2438400" y="4998928"/>
            <a:ext cx="8991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Tyler Stump	Records Services Division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717-783-9874		tystump@pa.gov</a:t>
            </a:r>
          </a:p>
        </p:txBody>
      </p:sp>
    </p:spTree>
    <p:extLst>
      <p:ext uri="{BB962C8B-B14F-4D97-AF65-F5344CB8AC3E}">
        <p14:creationId xmlns:p14="http://schemas.microsoft.com/office/powerpoint/2010/main" val="312919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2362201" y="2743200"/>
            <a:ext cx="5730875" cy="457200"/>
          </a:xfrm>
          <a:prstGeom prst="rect">
            <a:avLst/>
          </a:prstGeom>
          <a:noFill/>
          <a:ln w="12700">
            <a:noFill/>
            <a:miter lim="800000"/>
            <a:headEnd type="none" w="sm" len="sm"/>
            <a:tailEnd type="none" w="sm" len="sm"/>
          </a:ln>
        </p:spPr>
        <p:txBody>
          <a:bodyPr>
            <a:spAutoFit/>
          </a:bodyPr>
          <a:lstStyle/>
          <a:p>
            <a:endParaRPr lang="en-US" sz="2400">
              <a:latin typeface="Times New Roman" pitchFamily="18" charset="0"/>
            </a:endParaRPr>
          </a:p>
        </p:txBody>
      </p:sp>
      <p:sp>
        <p:nvSpPr>
          <p:cNvPr id="6" name="Title 1">
            <a:extLst>
              <a:ext uri="{FF2B5EF4-FFF2-40B4-BE49-F238E27FC236}">
                <a16:creationId xmlns:a16="http://schemas.microsoft.com/office/drawing/2014/main" id="{07D536D6-D9B9-4779-9803-875D23BA96E8}"/>
              </a:ext>
            </a:extLst>
          </p:cNvPr>
          <p:cNvSpPr txBox="1">
            <a:spLocks/>
          </p:cNvSpPr>
          <p:nvPr/>
        </p:nvSpPr>
        <p:spPr>
          <a:xfrm>
            <a:off x="838200" y="61544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9900" dirty="0">
                <a:latin typeface="Agency FB" panose="020B0503020202020204" pitchFamily="34" charset="0"/>
              </a:rPr>
              <a:t>Electronic Records</a:t>
            </a:r>
          </a:p>
        </p:txBody>
      </p:sp>
      <p:sp>
        <p:nvSpPr>
          <p:cNvPr id="7" name="Content Placeholder 2">
            <a:extLst>
              <a:ext uri="{FF2B5EF4-FFF2-40B4-BE49-F238E27FC236}">
                <a16:creationId xmlns:a16="http://schemas.microsoft.com/office/drawing/2014/main" id="{082F0243-DDDC-430D-8C1A-D9E6F8DA7DAE}"/>
              </a:ext>
            </a:extLst>
          </p:cNvPr>
          <p:cNvSpPr txBox="1">
            <a:spLocks/>
          </p:cNvSpPr>
          <p:nvPr/>
        </p:nvSpPr>
        <p:spPr>
          <a:xfrm>
            <a:off x="1971675" y="1600201"/>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 name="Slide Number Placeholder 1">
            <a:extLst>
              <a:ext uri="{FF2B5EF4-FFF2-40B4-BE49-F238E27FC236}">
                <a16:creationId xmlns:a16="http://schemas.microsoft.com/office/drawing/2014/main" id="{274BE53D-D467-4B34-AE0F-8350983296D6}"/>
              </a:ext>
            </a:extLst>
          </p:cNvPr>
          <p:cNvSpPr>
            <a:spLocks noGrp="1"/>
          </p:cNvSpPr>
          <p:nvPr>
            <p:ph type="sldNum" sz="quarter" idx="12"/>
          </p:nvPr>
        </p:nvSpPr>
        <p:spPr>
          <a:xfrm>
            <a:off x="8610600" y="6404990"/>
            <a:ext cx="2743200" cy="365125"/>
          </a:xfrm>
        </p:spPr>
        <p:txBody>
          <a:bodyPr/>
          <a:lstStyle/>
          <a:p>
            <a:fld id="{51A990A8-A13A-4239-AEB7-B50ABE2D0BA2}" type="slidenum">
              <a:rPr lang="en-US" smtClean="0"/>
              <a:t>20</a:t>
            </a:fld>
            <a:endParaRPr lang="en-US"/>
          </a:p>
        </p:txBody>
      </p:sp>
    </p:spTree>
    <p:extLst>
      <p:ext uri="{BB962C8B-B14F-4D97-AF65-F5344CB8AC3E}">
        <p14:creationId xmlns:p14="http://schemas.microsoft.com/office/powerpoint/2010/main" val="3922430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2362201" y="2743200"/>
            <a:ext cx="5730875" cy="457200"/>
          </a:xfrm>
          <a:prstGeom prst="rect">
            <a:avLst/>
          </a:prstGeom>
          <a:noFill/>
          <a:ln w="12700">
            <a:noFill/>
            <a:miter lim="800000"/>
            <a:headEnd type="none" w="sm" len="sm"/>
            <a:tailEnd type="none" w="sm" len="sm"/>
          </a:ln>
        </p:spPr>
        <p:txBody>
          <a:bodyPr>
            <a:spAutoFit/>
          </a:bodyPr>
          <a:lstStyle/>
          <a:p>
            <a:endParaRPr lang="en-US" sz="2400">
              <a:latin typeface="Times New Roman" pitchFamily="18" charset="0"/>
            </a:endParaRPr>
          </a:p>
        </p:txBody>
      </p:sp>
      <p:sp>
        <p:nvSpPr>
          <p:cNvPr id="6" name="Title 1">
            <a:extLst>
              <a:ext uri="{FF2B5EF4-FFF2-40B4-BE49-F238E27FC236}">
                <a16:creationId xmlns:a16="http://schemas.microsoft.com/office/drawing/2014/main" id="{07D536D6-D9B9-4779-9803-875D23BA96E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Electronic Records</a:t>
            </a:r>
          </a:p>
        </p:txBody>
      </p:sp>
      <p:sp>
        <p:nvSpPr>
          <p:cNvPr id="7" name="Content Placeholder 2">
            <a:extLst>
              <a:ext uri="{FF2B5EF4-FFF2-40B4-BE49-F238E27FC236}">
                <a16:creationId xmlns:a16="http://schemas.microsoft.com/office/drawing/2014/main" id="{082F0243-DDDC-430D-8C1A-D9E6F8DA7DAE}"/>
              </a:ext>
            </a:extLst>
          </p:cNvPr>
          <p:cNvSpPr txBox="1">
            <a:spLocks/>
          </p:cNvSpPr>
          <p:nvPr/>
        </p:nvSpPr>
        <p:spPr>
          <a:xfrm>
            <a:off x="1971675" y="1600201"/>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Same definition of “records” applies here</a:t>
            </a:r>
          </a:p>
          <a:p>
            <a:pPr marL="0" indent="0">
              <a:buFont typeface="Arial" panose="020B0604020202020204" pitchFamily="34" charset="0"/>
              <a:buNone/>
            </a:pPr>
            <a:endParaRPr lang="en-US" dirty="0"/>
          </a:p>
          <a:p>
            <a:r>
              <a:rPr lang="en-US" dirty="0"/>
              <a:t>All records regardless of format </a:t>
            </a:r>
            <a:r>
              <a:rPr lang="en-US" b="1" dirty="0">
                <a:solidFill>
                  <a:srgbClr val="FF0000"/>
                </a:solidFill>
              </a:rPr>
              <a:t>must be</a:t>
            </a:r>
            <a:r>
              <a:rPr lang="en-US" dirty="0">
                <a:solidFill>
                  <a:srgbClr val="FF0000"/>
                </a:solidFill>
              </a:rPr>
              <a:t> </a:t>
            </a:r>
            <a:r>
              <a:rPr lang="en-US" dirty="0"/>
              <a:t>retrievable and accessible for the entire length of their retention period</a:t>
            </a:r>
          </a:p>
          <a:p>
            <a:endParaRPr lang="en-US" dirty="0"/>
          </a:p>
          <a:p>
            <a:r>
              <a:rPr lang="en-US" dirty="0"/>
              <a:t>Email that meets the definition of a record is subject to the same rules as a record in any other format</a:t>
            </a:r>
          </a:p>
        </p:txBody>
      </p:sp>
      <p:sp>
        <p:nvSpPr>
          <p:cNvPr id="2" name="Slide Number Placeholder 1">
            <a:extLst>
              <a:ext uri="{FF2B5EF4-FFF2-40B4-BE49-F238E27FC236}">
                <a16:creationId xmlns:a16="http://schemas.microsoft.com/office/drawing/2014/main" id="{274BE53D-D467-4B34-AE0F-8350983296D6}"/>
              </a:ext>
            </a:extLst>
          </p:cNvPr>
          <p:cNvSpPr>
            <a:spLocks noGrp="1"/>
          </p:cNvSpPr>
          <p:nvPr>
            <p:ph type="sldNum" sz="quarter" idx="12"/>
          </p:nvPr>
        </p:nvSpPr>
        <p:spPr>
          <a:xfrm>
            <a:off x="8610600" y="6404990"/>
            <a:ext cx="2743200" cy="365125"/>
          </a:xfrm>
        </p:spPr>
        <p:txBody>
          <a:bodyPr/>
          <a:lstStyle/>
          <a:p>
            <a:fld id="{51A990A8-A13A-4239-AEB7-B50ABE2D0BA2}" type="slidenum">
              <a:rPr lang="en-US" smtClean="0"/>
              <a:t>21</a:t>
            </a:fld>
            <a:endParaRPr lang="en-US"/>
          </a:p>
        </p:txBody>
      </p:sp>
    </p:spTree>
    <p:extLst>
      <p:ext uri="{BB962C8B-B14F-4D97-AF65-F5344CB8AC3E}">
        <p14:creationId xmlns:p14="http://schemas.microsoft.com/office/powerpoint/2010/main" val="418618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7C020-455F-456D-BD4A-81C35AEA53B1}"/>
              </a:ext>
            </a:extLst>
          </p:cNvPr>
          <p:cNvSpPr>
            <a:spLocks noGrp="1"/>
          </p:cNvSpPr>
          <p:nvPr>
            <p:ph type="title"/>
          </p:nvPr>
        </p:nvSpPr>
        <p:spPr>
          <a:xfrm>
            <a:off x="1913468" y="365125"/>
            <a:ext cx="9440332" cy="1325563"/>
          </a:xfrm>
        </p:spPr>
        <p:txBody>
          <a:bodyPr>
            <a:normAutofit/>
          </a:bodyPr>
          <a:lstStyle/>
          <a:p>
            <a:r>
              <a:rPr lang="en-US" dirty="0"/>
              <a:t>Risks to Electronic Records</a:t>
            </a:r>
          </a:p>
        </p:txBody>
      </p:sp>
      <p:sp>
        <p:nvSpPr>
          <p:cNvPr id="3" name="Content Placeholder 2">
            <a:extLst>
              <a:ext uri="{FF2B5EF4-FFF2-40B4-BE49-F238E27FC236}">
                <a16:creationId xmlns:a16="http://schemas.microsoft.com/office/drawing/2014/main" id="{D3CBC51C-E825-4EEB-97CD-9879B5291FBF}"/>
              </a:ext>
            </a:extLst>
          </p:cNvPr>
          <p:cNvSpPr>
            <a:spLocks noGrp="1"/>
          </p:cNvSpPr>
          <p:nvPr>
            <p:ph idx="1"/>
          </p:nvPr>
        </p:nvSpPr>
        <p:spPr/>
        <p:txBody>
          <a:bodyPr>
            <a:normAutofit/>
          </a:bodyPr>
          <a:lstStyle/>
          <a:p>
            <a:pPr lvl="0"/>
            <a:r>
              <a:rPr lang="en-US" sz="2600" dirty="0"/>
              <a:t>Material instability </a:t>
            </a:r>
          </a:p>
          <a:p>
            <a:pPr lvl="0"/>
            <a:r>
              <a:rPr lang="en-US" sz="2600" dirty="0"/>
              <a:t>Improper storage environment (temperature, humidity, light, dust)</a:t>
            </a:r>
          </a:p>
          <a:p>
            <a:pPr lvl="0"/>
            <a:r>
              <a:rPr lang="en-US" sz="2600" dirty="0"/>
              <a:t>Overuse (physical contact media)</a:t>
            </a:r>
          </a:p>
          <a:p>
            <a:pPr lvl="0"/>
            <a:r>
              <a:rPr lang="en-US" sz="2600" dirty="0"/>
              <a:t>Natural disaster (fire, flood, earthquake)</a:t>
            </a:r>
          </a:p>
          <a:p>
            <a:pPr lvl="0"/>
            <a:r>
              <a:rPr lang="en-US" sz="2600" dirty="0"/>
              <a:t>Infrastructure failure (plumbing, electrical, climate control)</a:t>
            </a:r>
          </a:p>
          <a:p>
            <a:pPr lvl="0"/>
            <a:r>
              <a:rPr lang="en-US" sz="2600" dirty="0"/>
              <a:t>Inadequate hardware maintenance</a:t>
            </a:r>
          </a:p>
          <a:p>
            <a:pPr lvl="0"/>
            <a:r>
              <a:rPr lang="en-US" sz="2600" dirty="0"/>
              <a:t>Hardware malfunction</a:t>
            </a:r>
          </a:p>
          <a:p>
            <a:pPr lvl="0"/>
            <a:r>
              <a:rPr lang="en-US" sz="2600" dirty="0"/>
              <a:t>Human error (including improper handling)</a:t>
            </a:r>
          </a:p>
          <a:p>
            <a:pPr lvl="0"/>
            <a:r>
              <a:rPr lang="en-US" sz="2600" dirty="0"/>
              <a:t>Sabotage (theft, malware)</a:t>
            </a:r>
          </a:p>
          <a:p>
            <a:endParaRPr lang="en-US" sz="2600" dirty="0"/>
          </a:p>
        </p:txBody>
      </p:sp>
      <p:sp>
        <p:nvSpPr>
          <p:cNvPr id="5" name="Slide Number Placeholder 4">
            <a:extLst>
              <a:ext uri="{FF2B5EF4-FFF2-40B4-BE49-F238E27FC236}">
                <a16:creationId xmlns:a16="http://schemas.microsoft.com/office/drawing/2014/main" id="{E3DCDCF5-E943-4B3D-94C8-F8727E08CEDC}"/>
              </a:ext>
            </a:extLst>
          </p:cNvPr>
          <p:cNvSpPr>
            <a:spLocks noGrp="1"/>
          </p:cNvSpPr>
          <p:nvPr>
            <p:ph type="sldNum" sz="quarter" idx="12"/>
          </p:nvPr>
        </p:nvSpPr>
        <p:spPr/>
        <p:txBody>
          <a:bodyPr>
            <a:normAutofit/>
          </a:bodyPr>
          <a:lstStyle/>
          <a:p>
            <a:pPr>
              <a:spcAft>
                <a:spcPts val="600"/>
              </a:spcAft>
              <a:defRPr/>
            </a:pPr>
            <a:fld id="{EEC51A63-136B-4A49-BD06-0C136F013779}" type="slidenum">
              <a:rPr lang="en-US" smtClean="0"/>
              <a:pPr>
                <a:spcAft>
                  <a:spcPts val="600"/>
                </a:spcAft>
                <a:defRPr/>
              </a:pPr>
              <a:t>22</a:t>
            </a:fld>
            <a:endParaRPr lang="en-US"/>
          </a:p>
        </p:txBody>
      </p:sp>
      <p:pic>
        <p:nvPicPr>
          <p:cNvPr id="9" name="Graphic 8" descr="Bio-Hazard">
            <a:extLst>
              <a:ext uri="{FF2B5EF4-FFF2-40B4-BE49-F238E27FC236}">
                <a16:creationId xmlns:a16="http://schemas.microsoft.com/office/drawing/2014/main" id="{31242146-3464-4C1A-9574-D07EDB1CF6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pic>
        <p:nvPicPr>
          <p:cNvPr id="4" name="Picture 3">
            <a:extLst>
              <a:ext uri="{FF2B5EF4-FFF2-40B4-BE49-F238E27FC236}">
                <a16:creationId xmlns:a16="http://schemas.microsoft.com/office/drawing/2014/main" id="{09A8399D-DB05-440F-BFA5-B91F7777396D}"/>
              </a:ext>
            </a:extLst>
          </p:cNvPr>
          <p:cNvPicPr>
            <a:picLocks noChangeAspect="1"/>
          </p:cNvPicPr>
          <p:nvPr/>
        </p:nvPicPr>
        <p:blipFill>
          <a:blip r:embed="rId4"/>
          <a:stretch>
            <a:fillRect/>
          </a:stretch>
        </p:blipFill>
        <p:spPr>
          <a:xfrm>
            <a:off x="7762875" y="6176963"/>
            <a:ext cx="4438650" cy="714375"/>
          </a:xfrm>
          <a:prstGeom prst="rect">
            <a:avLst/>
          </a:prstGeom>
        </p:spPr>
      </p:pic>
    </p:spTree>
    <p:extLst>
      <p:ext uri="{BB962C8B-B14F-4D97-AF65-F5344CB8AC3E}">
        <p14:creationId xmlns:p14="http://schemas.microsoft.com/office/powerpoint/2010/main" val="2149147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089E-206F-4408-B35C-55840E84020B}"/>
              </a:ext>
            </a:extLst>
          </p:cNvPr>
          <p:cNvSpPr>
            <a:spLocks noGrp="1"/>
          </p:cNvSpPr>
          <p:nvPr>
            <p:ph type="title"/>
          </p:nvPr>
        </p:nvSpPr>
        <p:spPr/>
        <p:txBody>
          <a:bodyPr>
            <a:normAutofit/>
          </a:bodyPr>
          <a:lstStyle/>
          <a:p>
            <a:r>
              <a:rPr lang="en-US" dirty="0"/>
              <a:t>Migrating/Backing Up Files</a:t>
            </a:r>
          </a:p>
        </p:txBody>
      </p:sp>
      <p:graphicFrame>
        <p:nvGraphicFramePr>
          <p:cNvPr id="7" name="Content Placeholder 2">
            <a:extLst>
              <a:ext uri="{FF2B5EF4-FFF2-40B4-BE49-F238E27FC236}">
                <a16:creationId xmlns:a16="http://schemas.microsoft.com/office/drawing/2014/main" id="{27696470-80C2-4768-A619-F58835F6CEEE}"/>
              </a:ext>
            </a:extLst>
          </p:cNvPr>
          <p:cNvGraphicFramePr>
            <a:graphicFrameLocks noGrp="1"/>
          </p:cNvGraphicFramePr>
          <p:nvPr>
            <p:ph idx="1"/>
          </p:nvPr>
        </p:nvGraphicFramePr>
        <p:xfrm>
          <a:off x="838200" y="1825625"/>
          <a:ext cx="583353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22D6B4C1-197C-4820-A111-2363F5D3B346}"/>
              </a:ext>
            </a:extLst>
          </p:cNvPr>
          <p:cNvSpPr>
            <a:spLocks noGrp="1"/>
          </p:cNvSpPr>
          <p:nvPr>
            <p:ph type="sldNum" sz="quarter" idx="12"/>
          </p:nvPr>
        </p:nvSpPr>
        <p:spPr/>
        <p:txBody>
          <a:bodyPr>
            <a:normAutofit/>
          </a:bodyPr>
          <a:lstStyle/>
          <a:p>
            <a:pPr>
              <a:spcAft>
                <a:spcPts val="600"/>
              </a:spcAft>
              <a:defRPr/>
            </a:pPr>
            <a:fld id="{EEC51A63-136B-4A49-BD06-0C136F013779}" type="slidenum">
              <a:rPr lang="en-US" smtClean="0"/>
              <a:pPr>
                <a:spcAft>
                  <a:spcPts val="600"/>
                </a:spcAft>
                <a:defRPr/>
              </a:pPr>
              <a:t>23</a:t>
            </a:fld>
            <a:endParaRPr lang="en-US"/>
          </a:p>
        </p:txBody>
      </p:sp>
      <p:pic>
        <p:nvPicPr>
          <p:cNvPr id="8" name="Picture 7">
            <a:extLst>
              <a:ext uri="{FF2B5EF4-FFF2-40B4-BE49-F238E27FC236}">
                <a16:creationId xmlns:a16="http://schemas.microsoft.com/office/drawing/2014/main" id="{29AAAA61-295C-4413-8F13-8625AF5CFE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3249" y="490731"/>
            <a:ext cx="4330551" cy="2890643"/>
          </a:xfrm>
          <a:prstGeom prst="rect">
            <a:avLst/>
          </a:prstGeom>
          <a:ln w="38100">
            <a:solidFill>
              <a:schemeClr val="tx1"/>
            </a:solidFill>
          </a:ln>
        </p:spPr>
      </p:pic>
      <p:pic>
        <p:nvPicPr>
          <p:cNvPr id="10" name="Picture 9" descr="A picture containing indoor, table, sitting, computer&#10;&#10;Description generated with very high confidence">
            <a:extLst>
              <a:ext uri="{FF2B5EF4-FFF2-40B4-BE49-F238E27FC236}">
                <a16:creationId xmlns:a16="http://schemas.microsoft.com/office/drawing/2014/main" id="{9B4F36A9-096C-4AB5-A5F0-5B1A1DB9D2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9442" y="3782460"/>
            <a:ext cx="2278164" cy="2172803"/>
          </a:xfrm>
          <a:prstGeom prst="rect">
            <a:avLst/>
          </a:prstGeom>
          <a:ln w="38100">
            <a:solidFill>
              <a:schemeClr val="tx1"/>
            </a:solidFill>
          </a:ln>
        </p:spPr>
      </p:pic>
      <p:pic>
        <p:nvPicPr>
          <p:cNvPr id="3" name="Picture 2">
            <a:extLst>
              <a:ext uri="{FF2B5EF4-FFF2-40B4-BE49-F238E27FC236}">
                <a16:creationId xmlns:a16="http://schemas.microsoft.com/office/drawing/2014/main" id="{B25A507D-B5E7-4C4E-940C-EE72F5E618DB}"/>
              </a:ext>
            </a:extLst>
          </p:cNvPr>
          <p:cNvPicPr>
            <a:picLocks noChangeAspect="1"/>
          </p:cNvPicPr>
          <p:nvPr/>
        </p:nvPicPr>
        <p:blipFill>
          <a:blip r:embed="rId9"/>
          <a:stretch>
            <a:fillRect/>
          </a:stretch>
        </p:blipFill>
        <p:spPr>
          <a:xfrm>
            <a:off x="7753350" y="6128980"/>
            <a:ext cx="4438650" cy="714375"/>
          </a:xfrm>
          <a:prstGeom prst="rect">
            <a:avLst/>
          </a:prstGeom>
        </p:spPr>
      </p:pic>
    </p:spTree>
    <p:extLst>
      <p:ext uri="{BB962C8B-B14F-4D97-AF65-F5344CB8AC3E}">
        <p14:creationId xmlns:p14="http://schemas.microsoft.com/office/powerpoint/2010/main" val="2851386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2362201" y="2743200"/>
            <a:ext cx="5730875" cy="457200"/>
          </a:xfrm>
          <a:prstGeom prst="rect">
            <a:avLst/>
          </a:prstGeom>
          <a:noFill/>
          <a:ln w="12700">
            <a:noFill/>
            <a:miter lim="800000"/>
            <a:headEnd type="none" w="sm" len="sm"/>
            <a:tailEnd type="none" w="sm" len="sm"/>
          </a:ln>
        </p:spPr>
        <p:txBody>
          <a:bodyPr>
            <a:spAutoFit/>
          </a:bodyPr>
          <a:lstStyle/>
          <a:p>
            <a:endParaRPr lang="en-US" sz="2400">
              <a:latin typeface="Times New Roman" pitchFamily="18" charset="0"/>
            </a:endParaRPr>
          </a:p>
        </p:txBody>
      </p:sp>
      <p:sp>
        <p:nvSpPr>
          <p:cNvPr id="6" name="Title 3">
            <a:extLst>
              <a:ext uri="{FF2B5EF4-FFF2-40B4-BE49-F238E27FC236}">
                <a16:creationId xmlns:a16="http://schemas.microsoft.com/office/drawing/2014/main" id="{5DC73E61-D667-4507-A216-B93915471934}"/>
              </a:ext>
            </a:extLst>
          </p:cNvPr>
          <p:cNvSpPr txBox="1">
            <a:spLocks/>
          </p:cNvSpPr>
          <p:nvPr/>
        </p:nvSpPr>
        <p:spPr>
          <a:xfrm>
            <a:off x="330740" y="565150"/>
            <a:ext cx="11652115"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u="sng" dirty="0">
                <a:latin typeface="+mn-lt"/>
                <a:ea typeface="GungsuhChe" panose="02030609000101010101" pitchFamily="49" charset="-127"/>
              </a:rPr>
              <a:t>Permanent</a:t>
            </a:r>
            <a:r>
              <a:rPr lang="en-US" sz="4800" dirty="0">
                <a:latin typeface="+mn-lt"/>
                <a:ea typeface="GungsuhChe" panose="02030609000101010101" pitchFamily="49" charset="-127"/>
              </a:rPr>
              <a:t> Electronic Records</a:t>
            </a:r>
          </a:p>
          <a:p>
            <a:pPr algn="ctr"/>
            <a:r>
              <a:rPr lang="en-US" sz="4800" dirty="0">
                <a:latin typeface="+mn-lt"/>
                <a:ea typeface="GungsuhChe" panose="02030609000101010101" pitchFamily="49" charset="-127"/>
              </a:rPr>
              <a:t> “The PDF/A Policy”</a:t>
            </a:r>
          </a:p>
        </p:txBody>
      </p:sp>
      <p:sp>
        <p:nvSpPr>
          <p:cNvPr id="7" name="Content Placeholder 4">
            <a:extLst>
              <a:ext uri="{FF2B5EF4-FFF2-40B4-BE49-F238E27FC236}">
                <a16:creationId xmlns:a16="http://schemas.microsoft.com/office/drawing/2014/main" id="{07C04213-B347-491B-954B-247C44019B6B}"/>
              </a:ext>
            </a:extLst>
          </p:cNvPr>
          <p:cNvSpPr txBox="1">
            <a:spLocks/>
          </p:cNvSpPr>
          <p:nvPr/>
        </p:nvSpPr>
        <p:spPr>
          <a:xfrm>
            <a:off x="2362201" y="2424112"/>
            <a:ext cx="8229600" cy="42973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 order to keep </a:t>
            </a:r>
            <a:r>
              <a:rPr lang="en-US" u="sng" dirty="0"/>
              <a:t>permanent</a:t>
            </a:r>
            <a:r>
              <a:rPr lang="en-US" dirty="0"/>
              <a:t> records in electronic form, municipal offices must:</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-Use PDF/A</a:t>
            </a:r>
          </a:p>
          <a:p>
            <a:pPr marL="0" indent="0">
              <a:buFont typeface="Arial" panose="020B0604020202020204" pitchFamily="34" charset="0"/>
              <a:buNone/>
            </a:pPr>
            <a:r>
              <a:rPr lang="en-US" dirty="0"/>
              <a:t>	-Keep at least three copies of records</a:t>
            </a:r>
          </a:p>
          <a:p>
            <a:pPr marL="0" indent="0">
              <a:buFont typeface="Arial" panose="020B0604020202020204" pitchFamily="34" charset="0"/>
              <a:buNone/>
            </a:pPr>
            <a:r>
              <a:rPr lang="en-US" dirty="0"/>
              <a:t>	-Store records in a live server environment</a:t>
            </a:r>
          </a:p>
          <a:p>
            <a:pPr marL="0" indent="0">
              <a:buFont typeface="Arial" panose="020B0604020202020204" pitchFamily="34" charset="0"/>
              <a:buNone/>
            </a:pPr>
            <a:r>
              <a:rPr lang="en-US" dirty="0"/>
              <a:t>	-Notify PHMC</a:t>
            </a:r>
          </a:p>
          <a:p>
            <a:pPr marL="0" indent="0">
              <a:buFont typeface="Arial" panose="020B0604020202020204" pitchFamily="34" charset="0"/>
              <a:buNone/>
            </a:pPr>
            <a:r>
              <a:rPr lang="en-US" dirty="0"/>
              <a:t>	-Agree to follow policy</a:t>
            </a:r>
          </a:p>
        </p:txBody>
      </p:sp>
      <p:sp>
        <p:nvSpPr>
          <p:cNvPr id="2" name="Slide Number Placeholder 1">
            <a:extLst>
              <a:ext uri="{FF2B5EF4-FFF2-40B4-BE49-F238E27FC236}">
                <a16:creationId xmlns:a16="http://schemas.microsoft.com/office/drawing/2014/main" id="{DC41687A-BC2B-432B-90CE-6A85E666667C}"/>
              </a:ext>
            </a:extLst>
          </p:cNvPr>
          <p:cNvSpPr>
            <a:spLocks noGrp="1"/>
          </p:cNvSpPr>
          <p:nvPr>
            <p:ph type="sldNum" sz="quarter" idx="12"/>
          </p:nvPr>
        </p:nvSpPr>
        <p:spPr>
          <a:xfrm>
            <a:off x="8610600" y="6404990"/>
            <a:ext cx="2743200" cy="365125"/>
          </a:xfrm>
        </p:spPr>
        <p:txBody>
          <a:bodyPr/>
          <a:lstStyle/>
          <a:p>
            <a:fld id="{51A990A8-A13A-4239-AEB7-B50ABE2D0BA2}" type="slidenum">
              <a:rPr lang="en-US" smtClean="0"/>
              <a:t>24</a:t>
            </a:fld>
            <a:endParaRPr lang="en-US"/>
          </a:p>
        </p:txBody>
      </p:sp>
      <p:pic>
        <p:nvPicPr>
          <p:cNvPr id="8" name="Picture 7">
            <a:extLst>
              <a:ext uri="{FF2B5EF4-FFF2-40B4-BE49-F238E27FC236}">
                <a16:creationId xmlns:a16="http://schemas.microsoft.com/office/drawing/2014/main" id="{CAEB3905-C07A-4191-89D9-4A1413D4FEB4}"/>
              </a:ext>
            </a:extLst>
          </p:cNvPr>
          <p:cNvPicPr>
            <a:picLocks noChangeAspect="1"/>
          </p:cNvPicPr>
          <p:nvPr/>
        </p:nvPicPr>
        <p:blipFill>
          <a:blip r:embed="rId3"/>
          <a:stretch>
            <a:fillRect/>
          </a:stretch>
        </p:blipFill>
        <p:spPr>
          <a:xfrm>
            <a:off x="7753350" y="6128980"/>
            <a:ext cx="4438650" cy="714375"/>
          </a:xfrm>
          <a:prstGeom prst="rect">
            <a:avLst/>
          </a:prstGeom>
        </p:spPr>
      </p:pic>
    </p:spTree>
    <p:extLst>
      <p:ext uri="{BB962C8B-B14F-4D97-AF65-F5344CB8AC3E}">
        <p14:creationId xmlns:p14="http://schemas.microsoft.com/office/powerpoint/2010/main" val="52471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CB79A7-7448-4FFD-A47F-0D4057847097}"/>
              </a:ext>
            </a:extLst>
          </p:cNvPr>
          <p:cNvSpPr txBox="1">
            <a:spLocks noGrp="1"/>
          </p:cNvSpPr>
          <p:nvPr>
            <p:ph idx="1"/>
          </p:nvPr>
        </p:nvSpPr>
        <p:spPr>
          <a:xfrm>
            <a:off x="838200" y="1253331"/>
            <a:ext cx="10515600" cy="4351338"/>
          </a:xfrm>
          <a:prstGeom prst="rect">
            <a:avLst/>
          </a:prstGeom>
        </p:spPr>
        <p:txBody>
          <a:bodyP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19900" dirty="0">
                <a:latin typeface="Arial Rounded MT Bold" panose="020F0704030504030204" pitchFamily="34" charset="0"/>
              </a:rPr>
              <a:t>Protecting Our Records While We Telework</a:t>
            </a:r>
          </a:p>
        </p:txBody>
      </p:sp>
      <p:pic>
        <p:nvPicPr>
          <p:cNvPr id="7" name="Picture 6" descr="Pennsylvania State Archives logo.">
            <a:extLst>
              <a:ext uri="{FF2B5EF4-FFF2-40B4-BE49-F238E27FC236}">
                <a16:creationId xmlns:a16="http://schemas.microsoft.com/office/drawing/2014/main" id="{DD72B565-54F4-4F93-880C-45AF0C5A06B6}"/>
              </a:ext>
            </a:extLst>
          </p:cNvPr>
          <p:cNvPicPr>
            <a:picLocks noChangeAspect="1"/>
          </p:cNvPicPr>
          <p:nvPr/>
        </p:nvPicPr>
        <p:blipFill>
          <a:blip r:embed="rId2"/>
          <a:stretch>
            <a:fillRect/>
          </a:stretch>
        </p:blipFill>
        <p:spPr>
          <a:xfrm>
            <a:off x="7753350" y="6135687"/>
            <a:ext cx="4438650" cy="714375"/>
          </a:xfrm>
          <a:prstGeom prst="rect">
            <a:avLst/>
          </a:prstGeom>
        </p:spPr>
      </p:pic>
    </p:spTree>
    <p:extLst>
      <p:ext uri="{BB962C8B-B14F-4D97-AF65-F5344CB8AC3E}">
        <p14:creationId xmlns:p14="http://schemas.microsoft.com/office/powerpoint/2010/main" val="4252298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8C70-AC05-4D20-8BA0-E379D692DADA}"/>
              </a:ext>
            </a:extLst>
          </p:cNvPr>
          <p:cNvSpPr>
            <a:spLocks noGrp="1"/>
          </p:cNvSpPr>
          <p:nvPr>
            <p:ph type="title"/>
          </p:nvPr>
        </p:nvSpPr>
        <p:spPr>
          <a:xfrm>
            <a:off x="643467" y="321734"/>
            <a:ext cx="10905066" cy="1135737"/>
          </a:xfrm>
        </p:spPr>
        <p:txBody>
          <a:bodyPr>
            <a:normAutofit/>
          </a:bodyPr>
          <a:lstStyle/>
          <a:p>
            <a:pPr algn="ctr"/>
            <a:r>
              <a:rPr lang="en-US" dirty="0"/>
              <a:t>Disclaimer!</a:t>
            </a:r>
          </a:p>
        </p:txBody>
      </p:sp>
      <p:sp>
        <p:nvSpPr>
          <p:cNvPr id="3" name="Content Placeholder 2">
            <a:extLst>
              <a:ext uri="{FF2B5EF4-FFF2-40B4-BE49-F238E27FC236}">
                <a16:creationId xmlns:a16="http://schemas.microsoft.com/office/drawing/2014/main" id="{6864BA1E-83AC-44FF-ACC6-4EAEC77B664B}"/>
              </a:ext>
            </a:extLst>
          </p:cNvPr>
          <p:cNvSpPr>
            <a:spLocks noGrp="1"/>
          </p:cNvSpPr>
          <p:nvPr>
            <p:ph idx="1"/>
          </p:nvPr>
        </p:nvSpPr>
        <p:spPr>
          <a:xfrm>
            <a:off x="643467" y="1782981"/>
            <a:ext cx="10905066" cy="4393982"/>
          </a:xfrm>
        </p:spPr>
        <p:txBody>
          <a:bodyPr>
            <a:normAutofit/>
          </a:bodyPr>
          <a:lstStyle/>
          <a:p>
            <a:pPr marL="0" indent="0">
              <a:buNone/>
            </a:pPr>
            <a:r>
              <a:rPr lang="en-US" sz="3200" dirty="0"/>
              <a:t>Follow your municipality’s internal policies and procedures</a:t>
            </a:r>
          </a:p>
          <a:p>
            <a:pPr marL="0" indent="0">
              <a:buNone/>
            </a:pPr>
            <a:r>
              <a:rPr lang="en-US" sz="3200" dirty="0"/>
              <a:t>on teleworking.</a:t>
            </a:r>
          </a:p>
          <a:p>
            <a:pPr marL="0" indent="0">
              <a:buNone/>
            </a:pPr>
            <a:endParaRPr lang="en-US" sz="3200" dirty="0"/>
          </a:p>
          <a:p>
            <a:pPr marL="0" indent="0">
              <a:buNone/>
            </a:pPr>
            <a:r>
              <a:rPr lang="en-US" sz="3200" dirty="0"/>
              <a:t>Teleworking procedures must comply with records laws and regulations.</a:t>
            </a:r>
          </a:p>
        </p:txBody>
      </p:sp>
      <p:pic>
        <p:nvPicPr>
          <p:cNvPr id="9" name="Picture 8" descr="Pennsylvania State Archives logo.">
            <a:extLst>
              <a:ext uri="{FF2B5EF4-FFF2-40B4-BE49-F238E27FC236}">
                <a16:creationId xmlns:a16="http://schemas.microsoft.com/office/drawing/2014/main" id="{4E195773-7E23-44D5-83FD-9DAB90C7C2D2}"/>
              </a:ext>
            </a:extLst>
          </p:cNvPr>
          <p:cNvPicPr>
            <a:picLocks noChangeAspect="1"/>
          </p:cNvPicPr>
          <p:nvPr/>
        </p:nvPicPr>
        <p:blipFill>
          <a:blip r:embed="rId2"/>
          <a:stretch>
            <a:fillRect/>
          </a:stretch>
        </p:blipFill>
        <p:spPr>
          <a:xfrm>
            <a:off x="7753350" y="6135687"/>
            <a:ext cx="4438650" cy="714375"/>
          </a:xfrm>
          <a:prstGeom prst="rect">
            <a:avLst/>
          </a:prstGeom>
        </p:spPr>
      </p:pic>
      <p:pic>
        <p:nvPicPr>
          <p:cNvPr id="5" name="Graphic 4" descr="Warning">
            <a:extLst>
              <a:ext uri="{FF2B5EF4-FFF2-40B4-BE49-F238E27FC236}">
                <a16:creationId xmlns:a16="http://schemas.microsoft.com/office/drawing/2014/main" id="{A121A6A9-E691-42E3-B697-42553C5D11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0487" y="321734"/>
            <a:ext cx="914400" cy="914400"/>
          </a:xfrm>
          <a:prstGeom prst="rect">
            <a:avLst/>
          </a:prstGeom>
        </p:spPr>
      </p:pic>
    </p:spTree>
    <p:extLst>
      <p:ext uri="{BB962C8B-B14F-4D97-AF65-F5344CB8AC3E}">
        <p14:creationId xmlns:p14="http://schemas.microsoft.com/office/powerpoint/2010/main" val="1946567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27AF-CCC9-4D3F-9F26-C4E7AD4C6B51}"/>
              </a:ext>
            </a:extLst>
          </p:cNvPr>
          <p:cNvSpPr>
            <a:spLocks noGrp="1"/>
          </p:cNvSpPr>
          <p:nvPr>
            <p:ph type="title"/>
          </p:nvPr>
        </p:nvSpPr>
        <p:spPr>
          <a:xfrm>
            <a:off x="643467" y="321734"/>
            <a:ext cx="10905066" cy="1135737"/>
          </a:xfrm>
        </p:spPr>
        <p:txBody>
          <a:bodyPr>
            <a:normAutofit/>
          </a:bodyPr>
          <a:lstStyle/>
          <a:p>
            <a:r>
              <a:rPr lang="en-US" dirty="0"/>
              <a:t>Records Made at Home are Still Public Records</a:t>
            </a:r>
          </a:p>
        </p:txBody>
      </p:sp>
      <p:graphicFrame>
        <p:nvGraphicFramePr>
          <p:cNvPr id="17" name="Content Placeholder 2">
            <a:extLst>
              <a:ext uri="{FF2B5EF4-FFF2-40B4-BE49-F238E27FC236}">
                <a16:creationId xmlns:a16="http://schemas.microsoft.com/office/drawing/2014/main" id="{9D382FD6-35FA-4E7D-BF16-A6A23E0C1F1A}"/>
              </a:ext>
            </a:extLst>
          </p:cNvPr>
          <p:cNvGraphicFramePr>
            <a:graphicFrameLocks/>
          </p:cNvGraphicFramePr>
          <p:nvPr/>
        </p:nvGraphicFramePr>
        <p:xfrm>
          <a:off x="641043" y="149534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7096CC23-960A-490B-A549-9C4DF5777C53}"/>
              </a:ext>
            </a:extLst>
          </p:cNvPr>
          <p:cNvPicPr>
            <a:picLocks noChangeAspect="1"/>
          </p:cNvPicPr>
          <p:nvPr/>
        </p:nvPicPr>
        <p:blipFill>
          <a:blip r:embed="rId7"/>
          <a:stretch>
            <a:fillRect/>
          </a:stretch>
        </p:blipFill>
        <p:spPr>
          <a:xfrm>
            <a:off x="2110809" y="2641326"/>
            <a:ext cx="2515028" cy="1575347"/>
          </a:xfrm>
          <a:prstGeom prst="rect">
            <a:avLst/>
          </a:prstGeom>
        </p:spPr>
      </p:pic>
      <p:pic>
        <p:nvPicPr>
          <p:cNvPr id="20" name="Picture 19" descr="Pennsylvania State Archives logo.">
            <a:extLst>
              <a:ext uri="{FF2B5EF4-FFF2-40B4-BE49-F238E27FC236}">
                <a16:creationId xmlns:a16="http://schemas.microsoft.com/office/drawing/2014/main" id="{E323E2FD-2A6B-4B57-8E39-E0524C025ACA}"/>
              </a:ext>
            </a:extLst>
          </p:cNvPr>
          <p:cNvPicPr>
            <a:picLocks noChangeAspect="1"/>
          </p:cNvPicPr>
          <p:nvPr/>
        </p:nvPicPr>
        <p:blipFill>
          <a:blip r:embed="rId8"/>
          <a:stretch>
            <a:fillRect/>
          </a:stretch>
        </p:blipFill>
        <p:spPr>
          <a:xfrm>
            <a:off x="7753350" y="6135687"/>
            <a:ext cx="4438650" cy="714375"/>
          </a:xfrm>
          <a:prstGeom prst="rect">
            <a:avLst/>
          </a:prstGeom>
        </p:spPr>
      </p:pic>
    </p:spTree>
    <p:extLst>
      <p:ext uri="{BB962C8B-B14F-4D97-AF65-F5344CB8AC3E}">
        <p14:creationId xmlns:p14="http://schemas.microsoft.com/office/powerpoint/2010/main" val="1821462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7047-8866-4FEA-BF53-573DB9FCE4E9}"/>
              </a:ext>
            </a:extLst>
          </p:cNvPr>
          <p:cNvSpPr>
            <a:spLocks noGrp="1"/>
          </p:cNvSpPr>
          <p:nvPr>
            <p:ph type="title"/>
          </p:nvPr>
        </p:nvSpPr>
        <p:spPr>
          <a:xfrm>
            <a:off x="643467" y="321734"/>
            <a:ext cx="10905066" cy="1135737"/>
          </a:xfrm>
        </p:spPr>
        <p:txBody>
          <a:bodyPr>
            <a:normAutofit/>
          </a:bodyPr>
          <a:lstStyle/>
          <a:p>
            <a:pPr algn="ctr"/>
            <a:r>
              <a:rPr lang="en-US" dirty="0"/>
              <a:t>Keep Government Records Separate</a:t>
            </a:r>
          </a:p>
        </p:txBody>
      </p:sp>
      <p:sp>
        <p:nvSpPr>
          <p:cNvPr id="3" name="Content Placeholder 2">
            <a:extLst>
              <a:ext uri="{FF2B5EF4-FFF2-40B4-BE49-F238E27FC236}">
                <a16:creationId xmlns:a16="http://schemas.microsoft.com/office/drawing/2014/main" id="{DABEC87F-2400-4337-9436-C7A453EB1122}"/>
              </a:ext>
            </a:extLst>
          </p:cNvPr>
          <p:cNvSpPr>
            <a:spLocks noGrp="1"/>
          </p:cNvSpPr>
          <p:nvPr>
            <p:ph idx="1"/>
          </p:nvPr>
        </p:nvSpPr>
        <p:spPr>
          <a:xfrm>
            <a:off x="643467" y="1782981"/>
            <a:ext cx="10905066" cy="4393982"/>
          </a:xfrm>
        </p:spPr>
        <p:txBody>
          <a:bodyPr>
            <a:normAutofit/>
          </a:bodyPr>
          <a:lstStyle/>
          <a:p>
            <a:r>
              <a:rPr lang="en-US" sz="3200" dirty="0"/>
              <a:t>Keep electronic records on government issued computers/devices</a:t>
            </a:r>
          </a:p>
          <a:p>
            <a:r>
              <a:rPr lang="en-US" sz="3200" dirty="0"/>
              <a:t>Try to keep work electronically as much as possible</a:t>
            </a:r>
          </a:p>
          <a:p>
            <a:r>
              <a:rPr lang="en-US" sz="3200" dirty="0"/>
              <a:t>Keep paper documents physically separate from personal records</a:t>
            </a:r>
          </a:p>
          <a:p>
            <a:r>
              <a:rPr lang="en-US" sz="3200" dirty="0"/>
              <a:t>Return paper records to work office as soon as practicable</a:t>
            </a:r>
          </a:p>
          <a:p>
            <a:endParaRPr lang="en-US" sz="2000" dirty="0"/>
          </a:p>
        </p:txBody>
      </p:sp>
      <p:pic>
        <p:nvPicPr>
          <p:cNvPr id="9" name="Picture 8" descr="Pennsylvania State Archives logo.">
            <a:extLst>
              <a:ext uri="{FF2B5EF4-FFF2-40B4-BE49-F238E27FC236}">
                <a16:creationId xmlns:a16="http://schemas.microsoft.com/office/drawing/2014/main" id="{2D39BC55-30F3-47E7-87F6-9CA80A48FEAC}"/>
              </a:ext>
            </a:extLst>
          </p:cNvPr>
          <p:cNvPicPr>
            <a:picLocks noChangeAspect="1"/>
          </p:cNvPicPr>
          <p:nvPr/>
        </p:nvPicPr>
        <p:blipFill>
          <a:blip r:embed="rId2"/>
          <a:stretch>
            <a:fillRect/>
          </a:stretch>
        </p:blipFill>
        <p:spPr>
          <a:xfrm>
            <a:off x="7753350" y="6135687"/>
            <a:ext cx="4438650" cy="714375"/>
          </a:xfrm>
          <a:prstGeom prst="rect">
            <a:avLst/>
          </a:prstGeom>
        </p:spPr>
      </p:pic>
    </p:spTree>
    <p:extLst>
      <p:ext uri="{BB962C8B-B14F-4D97-AF65-F5344CB8AC3E}">
        <p14:creationId xmlns:p14="http://schemas.microsoft.com/office/powerpoint/2010/main" val="1806681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F8D1-0089-4BA3-801D-BC2A23A57C53}"/>
              </a:ext>
            </a:extLst>
          </p:cNvPr>
          <p:cNvSpPr>
            <a:spLocks noGrp="1"/>
          </p:cNvSpPr>
          <p:nvPr>
            <p:ph type="title"/>
          </p:nvPr>
        </p:nvSpPr>
        <p:spPr>
          <a:xfrm>
            <a:off x="643467" y="321734"/>
            <a:ext cx="10905066" cy="1135737"/>
          </a:xfrm>
        </p:spPr>
        <p:txBody>
          <a:bodyPr>
            <a:normAutofit/>
          </a:bodyPr>
          <a:lstStyle/>
          <a:p>
            <a:pPr algn="ctr"/>
            <a:r>
              <a:rPr lang="en-US" sz="4800" dirty="0"/>
              <a:t>Email and Messaging</a:t>
            </a:r>
          </a:p>
        </p:txBody>
      </p:sp>
      <p:sp>
        <p:nvSpPr>
          <p:cNvPr id="3" name="Content Placeholder 2">
            <a:extLst>
              <a:ext uri="{FF2B5EF4-FFF2-40B4-BE49-F238E27FC236}">
                <a16:creationId xmlns:a16="http://schemas.microsoft.com/office/drawing/2014/main" id="{61E25535-1C56-4D80-9404-C8AF7215AE38}"/>
              </a:ext>
            </a:extLst>
          </p:cNvPr>
          <p:cNvSpPr>
            <a:spLocks noGrp="1"/>
          </p:cNvSpPr>
          <p:nvPr>
            <p:ph idx="1"/>
          </p:nvPr>
        </p:nvSpPr>
        <p:spPr>
          <a:xfrm>
            <a:off x="643467" y="1782981"/>
            <a:ext cx="10129308" cy="4393982"/>
          </a:xfrm>
        </p:spPr>
        <p:txBody>
          <a:bodyPr>
            <a:normAutofit/>
          </a:bodyPr>
          <a:lstStyle/>
          <a:p>
            <a:r>
              <a:rPr lang="en-US" sz="3200" dirty="0"/>
              <a:t>Use work accounts for any official business matters</a:t>
            </a:r>
          </a:p>
          <a:p>
            <a:r>
              <a:rPr lang="en-US" sz="3200" dirty="0"/>
              <a:t>Avoid using personal email, social media, or non-work online platforms</a:t>
            </a:r>
          </a:p>
          <a:p>
            <a:r>
              <a:rPr lang="en-US" sz="3200" dirty="0"/>
              <a:t>If necessary, transfer records off these systems quickly</a:t>
            </a:r>
          </a:p>
        </p:txBody>
      </p:sp>
      <p:pic>
        <p:nvPicPr>
          <p:cNvPr id="9" name="Picture 8" descr="Pennsylvania State Archives logo.">
            <a:extLst>
              <a:ext uri="{FF2B5EF4-FFF2-40B4-BE49-F238E27FC236}">
                <a16:creationId xmlns:a16="http://schemas.microsoft.com/office/drawing/2014/main" id="{BD449D3E-6C4F-4D46-9D2F-BCA621FB639B}"/>
              </a:ext>
            </a:extLst>
          </p:cNvPr>
          <p:cNvPicPr>
            <a:picLocks noChangeAspect="1"/>
          </p:cNvPicPr>
          <p:nvPr/>
        </p:nvPicPr>
        <p:blipFill>
          <a:blip r:embed="rId2"/>
          <a:stretch>
            <a:fillRect/>
          </a:stretch>
        </p:blipFill>
        <p:spPr>
          <a:xfrm>
            <a:off x="7753350" y="6135687"/>
            <a:ext cx="4438650" cy="714375"/>
          </a:xfrm>
          <a:prstGeom prst="rect">
            <a:avLst/>
          </a:prstGeom>
        </p:spPr>
      </p:pic>
    </p:spTree>
    <p:extLst>
      <p:ext uri="{BB962C8B-B14F-4D97-AF65-F5344CB8AC3E}">
        <p14:creationId xmlns:p14="http://schemas.microsoft.com/office/powerpoint/2010/main" val="203844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2362201" y="2743200"/>
            <a:ext cx="5730875" cy="457200"/>
          </a:xfrm>
          <a:prstGeom prst="rect">
            <a:avLst/>
          </a:prstGeom>
          <a:noFill/>
          <a:ln w="12700">
            <a:noFill/>
            <a:miter lim="800000"/>
            <a:headEnd type="none" w="sm" len="sm"/>
            <a:tailEnd type="none" w="sm" len="sm"/>
          </a:ln>
        </p:spPr>
        <p:txBody>
          <a:bodyPr>
            <a:spAutoFit/>
          </a:bodyPr>
          <a:lstStyle/>
          <a:p>
            <a:endParaRPr lang="en-US" sz="2400">
              <a:latin typeface="Times New Roman" pitchFamily="18" charset="0"/>
            </a:endParaRPr>
          </a:p>
        </p:txBody>
      </p:sp>
      <p:sp>
        <p:nvSpPr>
          <p:cNvPr id="6" name="Rectangle 4">
            <a:extLst>
              <a:ext uri="{FF2B5EF4-FFF2-40B4-BE49-F238E27FC236}">
                <a16:creationId xmlns:a16="http://schemas.microsoft.com/office/drawing/2014/main" id="{174356EA-C604-4A18-8758-3F9423F90EC4}"/>
              </a:ext>
            </a:extLst>
          </p:cNvPr>
          <p:cNvSpPr txBox="1">
            <a:spLocks noChangeArrowheads="1"/>
          </p:cNvSpPr>
          <p:nvPr/>
        </p:nvSpPr>
        <p:spPr>
          <a:xfrm>
            <a:off x="609600" y="304800"/>
            <a:ext cx="107442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cs typeface="Times New Roman" pitchFamily="18" charset="0"/>
              </a:rPr>
              <a:t>Records Management – What is it for?</a:t>
            </a:r>
          </a:p>
        </p:txBody>
      </p:sp>
      <p:sp>
        <p:nvSpPr>
          <p:cNvPr id="7" name="Rectangle 5">
            <a:extLst>
              <a:ext uri="{FF2B5EF4-FFF2-40B4-BE49-F238E27FC236}">
                <a16:creationId xmlns:a16="http://schemas.microsoft.com/office/drawing/2014/main" id="{300DB8E9-CA2F-4A49-8C7B-A2ECEE9B75C9}"/>
              </a:ext>
            </a:extLst>
          </p:cNvPr>
          <p:cNvSpPr txBox="1">
            <a:spLocks noChangeArrowheads="1"/>
          </p:cNvSpPr>
          <p:nvPr/>
        </p:nvSpPr>
        <p:spPr>
          <a:xfrm>
            <a:off x="1447800" y="1676400"/>
            <a:ext cx="7772400" cy="3505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Font typeface="Wingdings" pitchFamily="2" charset="2"/>
              <a:buAutoNum type="arabicPeriod"/>
            </a:pPr>
            <a:r>
              <a:rPr lang="en-US" sz="3200" dirty="0">
                <a:cs typeface="Times New Roman" pitchFamily="18" charset="0"/>
              </a:rPr>
              <a:t>Ensure that Information is Available from Creation to Disposition to Enable the Process of Governance, and</a:t>
            </a:r>
          </a:p>
          <a:p>
            <a:pPr marL="609600" indent="-609600">
              <a:buFont typeface="Wingdings" pitchFamily="2" charset="2"/>
              <a:buAutoNum type="arabicPeriod"/>
            </a:pPr>
            <a:r>
              <a:rPr lang="en-US" sz="3200" dirty="0">
                <a:cs typeface="Times New Roman" pitchFamily="18" charset="0"/>
              </a:rPr>
              <a:t>Protect the Interests of Government and the People it Serves,</a:t>
            </a:r>
          </a:p>
          <a:p>
            <a:pPr marL="609600" indent="-609600">
              <a:buFont typeface="Wingdings" pitchFamily="2" charset="2"/>
              <a:buAutoNum type="arabicPeriod"/>
            </a:pPr>
            <a:r>
              <a:rPr lang="en-US" sz="3200" dirty="0">
                <a:cs typeface="Times New Roman" pitchFamily="18" charset="0"/>
              </a:rPr>
              <a:t>At the Lowest Possible Cost</a:t>
            </a:r>
          </a:p>
        </p:txBody>
      </p:sp>
      <p:sp>
        <p:nvSpPr>
          <p:cNvPr id="2" name="Slide Number Placeholder 1">
            <a:extLst>
              <a:ext uri="{FF2B5EF4-FFF2-40B4-BE49-F238E27FC236}">
                <a16:creationId xmlns:a16="http://schemas.microsoft.com/office/drawing/2014/main" id="{ACBA0C4B-D133-4F40-9B01-B961784E0894}"/>
              </a:ext>
            </a:extLst>
          </p:cNvPr>
          <p:cNvSpPr>
            <a:spLocks noGrp="1"/>
          </p:cNvSpPr>
          <p:nvPr>
            <p:ph type="sldNum" sz="quarter" idx="12"/>
          </p:nvPr>
        </p:nvSpPr>
        <p:spPr>
          <a:xfrm>
            <a:off x="8610600" y="6404990"/>
            <a:ext cx="2743200" cy="365125"/>
          </a:xfrm>
        </p:spPr>
        <p:txBody>
          <a:bodyPr/>
          <a:lstStyle/>
          <a:p>
            <a:fld id="{51A990A8-A13A-4239-AEB7-B50ABE2D0BA2}" type="slidenum">
              <a:rPr lang="en-US" smtClean="0"/>
              <a:t>3</a:t>
            </a:fld>
            <a:endParaRPr lang="en-US"/>
          </a:p>
        </p:txBody>
      </p:sp>
      <p:pic>
        <p:nvPicPr>
          <p:cNvPr id="8" name="Picture 7">
            <a:extLst>
              <a:ext uri="{FF2B5EF4-FFF2-40B4-BE49-F238E27FC236}">
                <a16:creationId xmlns:a16="http://schemas.microsoft.com/office/drawing/2014/main" id="{6E065788-5E7B-427A-BDC0-C3DF88F82DA6}"/>
              </a:ext>
            </a:extLst>
          </p:cNvPr>
          <p:cNvPicPr>
            <a:picLocks noChangeAspect="1"/>
          </p:cNvPicPr>
          <p:nvPr/>
        </p:nvPicPr>
        <p:blipFill>
          <a:blip r:embed="rId3"/>
          <a:stretch>
            <a:fillRect/>
          </a:stretch>
        </p:blipFill>
        <p:spPr>
          <a:xfrm>
            <a:off x="7753350" y="6135687"/>
            <a:ext cx="4438650" cy="714375"/>
          </a:xfrm>
          <a:prstGeom prst="rect">
            <a:avLst/>
          </a:prstGeom>
        </p:spPr>
      </p:pic>
    </p:spTree>
    <p:extLst>
      <p:ext uri="{BB962C8B-B14F-4D97-AF65-F5344CB8AC3E}">
        <p14:creationId xmlns:p14="http://schemas.microsoft.com/office/powerpoint/2010/main" val="320228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985B-E6DA-4889-A4F9-59EE8C4BAD94}"/>
              </a:ext>
            </a:extLst>
          </p:cNvPr>
          <p:cNvSpPr>
            <a:spLocks noGrp="1"/>
          </p:cNvSpPr>
          <p:nvPr>
            <p:ph type="title"/>
          </p:nvPr>
        </p:nvSpPr>
        <p:spPr>
          <a:xfrm>
            <a:off x="643467" y="321734"/>
            <a:ext cx="10905066" cy="1135737"/>
          </a:xfrm>
        </p:spPr>
        <p:txBody>
          <a:bodyPr>
            <a:normAutofit/>
          </a:bodyPr>
          <a:lstStyle/>
          <a:p>
            <a:pPr algn="ctr"/>
            <a:r>
              <a:rPr lang="en-US" dirty="0"/>
              <a:t>Right to Know</a:t>
            </a:r>
          </a:p>
        </p:txBody>
      </p:sp>
      <p:sp>
        <p:nvSpPr>
          <p:cNvPr id="3" name="Content Placeholder 2">
            <a:extLst>
              <a:ext uri="{FF2B5EF4-FFF2-40B4-BE49-F238E27FC236}">
                <a16:creationId xmlns:a16="http://schemas.microsoft.com/office/drawing/2014/main" id="{119060CB-9FE2-4890-AD08-B0FC634A4610}"/>
              </a:ext>
            </a:extLst>
          </p:cNvPr>
          <p:cNvSpPr>
            <a:spLocks noGrp="1"/>
          </p:cNvSpPr>
          <p:nvPr>
            <p:ph idx="1"/>
          </p:nvPr>
        </p:nvSpPr>
        <p:spPr>
          <a:xfrm>
            <a:off x="643467" y="1782981"/>
            <a:ext cx="10905066" cy="4393982"/>
          </a:xfrm>
        </p:spPr>
        <p:txBody>
          <a:bodyPr>
            <a:normAutofit/>
          </a:bodyPr>
          <a:lstStyle/>
          <a:p>
            <a:r>
              <a:rPr lang="en-US" sz="3200" dirty="0"/>
              <a:t>All records still subject to requests</a:t>
            </a:r>
          </a:p>
          <a:p>
            <a:r>
              <a:rPr lang="en-US" sz="3200" dirty="0"/>
              <a:t>Includes public documents on personal devices</a:t>
            </a:r>
          </a:p>
          <a:p>
            <a:r>
              <a:rPr lang="en-US" sz="3200" dirty="0"/>
              <a:t>Make public records available online if possible</a:t>
            </a:r>
          </a:p>
          <a:p>
            <a:endParaRPr lang="en-US" sz="2000" dirty="0"/>
          </a:p>
        </p:txBody>
      </p:sp>
      <p:pic>
        <p:nvPicPr>
          <p:cNvPr id="9" name="Picture 8" descr="Pennsylvania State Archives logo.">
            <a:extLst>
              <a:ext uri="{FF2B5EF4-FFF2-40B4-BE49-F238E27FC236}">
                <a16:creationId xmlns:a16="http://schemas.microsoft.com/office/drawing/2014/main" id="{635635A5-EE41-4D88-B160-038ABFD9D4ED}"/>
              </a:ext>
            </a:extLst>
          </p:cNvPr>
          <p:cNvPicPr>
            <a:picLocks noChangeAspect="1"/>
          </p:cNvPicPr>
          <p:nvPr/>
        </p:nvPicPr>
        <p:blipFill>
          <a:blip r:embed="rId2"/>
          <a:stretch>
            <a:fillRect/>
          </a:stretch>
        </p:blipFill>
        <p:spPr>
          <a:xfrm>
            <a:off x="7753350" y="6135687"/>
            <a:ext cx="4438650" cy="714375"/>
          </a:xfrm>
          <a:prstGeom prst="rect">
            <a:avLst/>
          </a:prstGeom>
        </p:spPr>
      </p:pic>
    </p:spTree>
    <p:extLst>
      <p:ext uri="{BB962C8B-B14F-4D97-AF65-F5344CB8AC3E}">
        <p14:creationId xmlns:p14="http://schemas.microsoft.com/office/powerpoint/2010/main" val="195884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54C0-2C0C-47CF-AA72-77D51CC9AEFF}"/>
              </a:ext>
            </a:extLst>
          </p:cNvPr>
          <p:cNvSpPr>
            <a:spLocks noGrp="1"/>
          </p:cNvSpPr>
          <p:nvPr>
            <p:ph type="title"/>
          </p:nvPr>
        </p:nvSpPr>
        <p:spPr>
          <a:xfrm>
            <a:off x="643467" y="321734"/>
            <a:ext cx="10905066" cy="1135737"/>
          </a:xfrm>
        </p:spPr>
        <p:txBody>
          <a:bodyPr>
            <a:normAutofit/>
          </a:bodyPr>
          <a:lstStyle/>
          <a:p>
            <a:pPr algn="ctr"/>
            <a:r>
              <a:rPr lang="en-US" dirty="0"/>
              <a:t>Records Security at Home</a:t>
            </a:r>
          </a:p>
        </p:txBody>
      </p:sp>
      <p:sp>
        <p:nvSpPr>
          <p:cNvPr id="3" name="Content Placeholder 2">
            <a:extLst>
              <a:ext uri="{FF2B5EF4-FFF2-40B4-BE49-F238E27FC236}">
                <a16:creationId xmlns:a16="http://schemas.microsoft.com/office/drawing/2014/main" id="{5293A9CF-D9F7-4CAF-AF09-10C0B4644CB4}"/>
              </a:ext>
            </a:extLst>
          </p:cNvPr>
          <p:cNvSpPr>
            <a:spLocks noGrp="1"/>
          </p:cNvSpPr>
          <p:nvPr>
            <p:ph idx="1"/>
          </p:nvPr>
        </p:nvSpPr>
        <p:spPr>
          <a:xfrm>
            <a:off x="1014061" y="1782981"/>
            <a:ext cx="10130190" cy="4393982"/>
          </a:xfrm>
        </p:spPr>
        <p:txBody>
          <a:bodyPr>
            <a:normAutofit/>
          </a:bodyPr>
          <a:lstStyle/>
          <a:p>
            <a:r>
              <a:rPr lang="en-US" sz="3200" dirty="0"/>
              <a:t>Unauthorized people (including family) should not have access to records</a:t>
            </a:r>
          </a:p>
          <a:p>
            <a:r>
              <a:rPr lang="en-US" sz="3200" dirty="0"/>
              <a:t>Good passwords on all devices with records</a:t>
            </a:r>
          </a:p>
          <a:p>
            <a:r>
              <a:rPr lang="en-US" sz="3200" dirty="0"/>
              <a:t>Avoid handling records with Personally Identifiable Information at home</a:t>
            </a:r>
          </a:p>
          <a:p>
            <a:r>
              <a:rPr lang="en-US" sz="3200" dirty="0"/>
              <a:t>Avoid public Wi-Fi</a:t>
            </a:r>
          </a:p>
          <a:p>
            <a:r>
              <a:rPr lang="en-US" sz="3200" dirty="0"/>
              <a:t>Be weary of viruses and malware</a:t>
            </a:r>
          </a:p>
          <a:p>
            <a:r>
              <a:rPr lang="en-US" sz="3200" dirty="0"/>
              <a:t>Shred records (do not put public records in recycling)</a:t>
            </a:r>
          </a:p>
        </p:txBody>
      </p:sp>
      <p:pic>
        <p:nvPicPr>
          <p:cNvPr id="9" name="Picture 8" descr="Pennsylvania State Archives logo.">
            <a:extLst>
              <a:ext uri="{FF2B5EF4-FFF2-40B4-BE49-F238E27FC236}">
                <a16:creationId xmlns:a16="http://schemas.microsoft.com/office/drawing/2014/main" id="{CE121E84-B5BA-4349-863E-9F962C0164A4}"/>
              </a:ext>
            </a:extLst>
          </p:cNvPr>
          <p:cNvPicPr>
            <a:picLocks noChangeAspect="1"/>
          </p:cNvPicPr>
          <p:nvPr/>
        </p:nvPicPr>
        <p:blipFill>
          <a:blip r:embed="rId2"/>
          <a:stretch>
            <a:fillRect/>
          </a:stretch>
        </p:blipFill>
        <p:spPr>
          <a:xfrm>
            <a:off x="7753350" y="6135687"/>
            <a:ext cx="4438650" cy="714375"/>
          </a:xfrm>
          <a:prstGeom prst="rect">
            <a:avLst/>
          </a:prstGeom>
        </p:spPr>
      </p:pic>
    </p:spTree>
    <p:extLst>
      <p:ext uri="{BB962C8B-B14F-4D97-AF65-F5344CB8AC3E}">
        <p14:creationId xmlns:p14="http://schemas.microsoft.com/office/powerpoint/2010/main" val="756450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jostahlman\AppData\Local\Microsoft\Windows\Temporary Internet Files\Content.Outlook\CGMKUBMG\State Archives logo.jpg">
            <a:extLst>
              <a:ext uri="{FF2B5EF4-FFF2-40B4-BE49-F238E27FC236}">
                <a16:creationId xmlns:a16="http://schemas.microsoft.com/office/drawing/2014/main" id="{E72FD1AC-9370-42BE-9DE5-2C33E24325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805" y="752402"/>
            <a:ext cx="10706389" cy="26765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A9570F1-9EE3-4DCD-B2FB-57509B628475}"/>
              </a:ext>
            </a:extLst>
          </p:cNvPr>
          <p:cNvSpPr txBox="1"/>
          <p:nvPr/>
        </p:nvSpPr>
        <p:spPr>
          <a:xfrm>
            <a:off x="1600199" y="3429000"/>
            <a:ext cx="899160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Schoolbook" panose="02040604050505020304"/>
                <a:ea typeface="+mn-ea"/>
                <a:cs typeface="+mn-cs"/>
                <a:hlinkClick r:id="rId4"/>
              </a:rPr>
              <a:t>www.phmc.pa.gov/archives</a:t>
            </a:r>
            <a:endParaRPr kumimoji="0" lang="en-US" sz="3600" b="1" i="0" u="none" strike="noStrike" kern="1200" cap="none" spc="0" normalizeH="0" baseline="0" noProof="0">
              <a:ln>
                <a:noFill/>
              </a:ln>
              <a:solidFill>
                <a:srgbClr val="000000"/>
              </a:solidFill>
              <a:effectLst/>
              <a:uLnTx/>
              <a:uFillTx/>
              <a:latin typeface="Century Schoolbook" panose="020406040505050203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Century Schoolbook" panose="020406040505050203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Century Schoolbook" panose="02040604050505020304"/>
                <a:ea typeface="+mn-ea"/>
                <a:cs typeface="+mn-cs"/>
              </a:rPr>
              <a:t>Tyler Stump		717-783-9874		tystump@pa.gov</a:t>
            </a:r>
            <a:endParaRPr kumimoji="0" lang="en-US" sz="3600" b="1" i="0" u="none" strike="noStrike" kern="1200" cap="none" spc="0" normalizeH="0" baseline="0" noProof="0" dirty="0">
              <a:ln>
                <a:noFill/>
              </a:ln>
              <a:solidFill>
                <a:srgbClr val="000000"/>
              </a:solidFill>
              <a:effectLst/>
              <a:uLnTx/>
              <a:uFillTx/>
              <a:latin typeface="Century Schoolbook" panose="02040604050505020304"/>
              <a:ea typeface="+mn-ea"/>
              <a:cs typeface="+mn-cs"/>
            </a:endParaRPr>
          </a:p>
        </p:txBody>
      </p:sp>
      <p:sp>
        <p:nvSpPr>
          <p:cNvPr id="3" name="Slide Number Placeholder 2">
            <a:extLst>
              <a:ext uri="{FF2B5EF4-FFF2-40B4-BE49-F238E27FC236}">
                <a16:creationId xmlns:a16="http://schemas.microsoft.com/office/drawing/2014/main" id="{A9451F5C-266B-4952-A715-1FA361F8F8E1}"/>
              </a:ext>
            </a:extLst>
          </p:cNvPr>
          <p:cNvSpPr>
            <a:spLocks noGrp="1"/>
          </p:cNvSpPr>
          <p:nvPr>
            <p:ph type="sldNum" sz="quarter" idx="12"/>
          </p:nvPr>
        </p:nvSpPr>
        <p:spPr/>
        <p:txBody>
          <a:bodyPr/>
          <a:lstStyle/>
          <a:p>
            <a:fld id="{FE55B1A9-797C-4D4F-967C-4EBA59CB052B}" type="slidenum">
              <a:rPr lang="en-US" smtClean="0"/>
              <a:t>32</a:t>
            </a:fld>
            <a:endParaRPr lang="en-US" dirty="0"/>
          </a:p>
        </p:txBody>
      </p:sp>
    </p:spTree>
    <p:extLst>
      <p:ext uri="{BB962C8B-B14F-4D97-AF65-F5344CB8AC3E}">
        <p14:creationId xmlns:p14="http://schemas.microsoft.com/office/powerpoint/2010/main" val="152777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2362201" y="2743200"/>
            <a:ext cx="5730875" cy="457200"/>
          </a:xfrm>
          <a:prstGeom prst="rect">
            <a:avLst/>
          </a:prstGeom>
          <a:noFill/>
          <a:ln w="12700">
            <a:noFill/>
            <a:miter lim="800000"/>
            <a:headEnd type="none" w="sm" len="sm"/>
            <a:tailEnd type="none" w="sm" len="sm"/>
          </a:ln>
        </p:spPr>
        <p:txBody>
          <a:bodyPr>
            <a:spAutoFit/>
          </a:bodyPr>
          <a:lstStyle/>
          <a:p>
            <a:endParaRPr lang="en-US" sz="2400">
              <a:latin typeface="Times New Roman" pitchFamily="18" charset="0"/>
            </a:endParaRPr>
          </a:p>
        </p:txBody>
      </p:sp>
      <p:sp>
        <p:nvSpPr>
          <p:cNvPr id="6" name="Rectangle 2">
            <a:extLst>
              <a:ext uri="{FF2B5EF4-FFF2-40B4-BE49-F238E27FC236}">
                <a16:creationId xmlns:a16="http://schemas.microsoft.com/office/drawing/2014/main" id="{7110FEEE-606F-4249-AD9E-EC6A61826A31}"/>
              </a:ext>
            </a:extLst>
          </p:cNvPr>
          <p:cNvSpPr txBox="1">
            <a:spLocks noChangeArrowheads="1"/>
          </p:cNvSpPr>
          <p:nvPr/>
        </p:nvSpPr>
        <p:spPr>
          <a:xfrm>
            <a:off x="457199" y="274638"/>
            <a:ext cx="1162294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a:t>Records Management- What does it mean for me?</a:t>
            </a:r>
          </a:p>
        </p:txBody>
      </p:sp>
      <p:sp>
        <p:nvSpPr>
          <p:cNvPr id="7" name="Rectangle 3">
            <a:extLst>
              <a:ext uri="{FF2B5EF4-FFF2-40B4-BE49-F238E27FC236}">
                <a16:creationId xmlns:a16="http://schemas.microsoft.com/office/drawing/2014/main" id="{897BA014-AC89-49FA-AF18-005FE62078AD}"/>
              </a:ext>
            </a:extLst>
          </p:cNvPr>
          <p:cNvSpPr txBox="1">
            <a:spLocks noChangeArrowheads="1"/>
          </p:cNvSpPr>
          <p:nvPr/>
        </p:nvSpPr>
        <p:spPr>
          <a:xfrm>
            <a:off x="2209800" y="1981200"/>
            <a:ext cx="7772400" cy="289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Font typeface="Wingdings" pitchFamily="2" charset="2"/>
              <a:buNone/>
            </a:pPr>
            <a:r>
              <a:rPr lang="en-US" altLang="en-US" dirty="0"/>
              <a:t>1. Ensure that information is available to support office functions/county business</a:t>
            </a:r>
          </a:p>
          <a:p>
            <a:pPr marL="609600" indent="-609600">
              <a:buFont typeface="Wingdings" pitchFamily="2" charset="2"/>
              <a:buNone/>
            </a:pPr>
            <a:endParaRPr lang="en-US" altLang="en-US" dirty="0"/>
          </a:p>
          <a:p>
            <a:pPr marL="609600" indent="-609600">
              <a:buFont typeface="Wingdings" pitchFamily="2" charset="2"/>
              <a:buNone/>
            </a:pPr>
            <a:r>
              <a:rPr lang="en-US" altLang="en-US" dirty="0"/>
              <a:t>2. Reduce the cost of doing business</a:t>
            </a:r>
          </a:p>
          <a:p>
            <a:pPr marL="609600" indent="-609600">
              <a:buFont typeface="Wingdings" pitchFamily="2" charset="2"/>
              <a:buNone/>
            </a:pPr>
            <a:endParaRPr lang="en-US" altLang="en-US" dirty="0"/>
          </a:p>
          <a:p>
            <a:pPr marL="609600" indent="-609600">
              <a:buFont typeface="Wingdings" pitchFamily="2" charset="2"/>
              <a:buNone/>
            </a:pPr>
            <a:r>
              <a:rPr lang="en-US" altLang="en-US" dirty="0"/>
              <a:t>3. Keep records as long as needed then dispose</a:t>
            </a:r>
          </a:p>
          <a:p>
            <a:pPr marL="609600" indent="-609600">
              <a:buFont typeface="Wingdings" pitchFamily="2" charset="2"/>
              <a:buAutoNum type="arabicPeriod"/>
            </a:pPr>
            <a:endParaRPr lang="en-US" altLang="en-US" dirty="0">
              <a:solidFill>
                <a:schemeClr val="bg2"/>
              </a:solidFill>
            </a:endParaRPr>
          </a:p>
        </p:txBody>
      </p:sp>
      <p:sp>
        <p:nvSpPr>
          <p:cNvPr id="2" name="Slide Number Placeholder 1">
            <a:extLst>
              <a:ext uri="{FF2B5EF4-FFF2-40B4-BE49-F238E27FC236}">
                <a16:creationId xmlns:a16="http://schemas.microsoft.com/office/drawing/2014/main" id="{53838D38-D461-45DA-B2DA-02CE425D8C61}"/>
              </a:ext>
            </a:extLst>
          </p:cNvPr>
          <p:cNvSpPr>
            <a:spLocks noGrp="1"/>
          </p:cNvSpPr>
          <p:nvPr>
            <p:ph type="sldNum" sz="quarter" idx="12"/>
          </p:nvPr>
        </p:nvSpPr>
        <p:spPr>
          <a:xfrm>
            <a:off x="8610600" y="6404990"/>
            <a:ext cx="2743200" cy="365125"/>
          </a:xfrm>
        </p:spPr>
        <p:txBody>
          <a:bodyPr/>
          <a:lstStyle/>
          <a:p>
            <a:fld id="{51A990A8-A13A-4239-AEB7-B50ABE2D0BA2}" type="slidenum">
              <a:rPr lang="en-US" smtClean="0"/>
              <a:t>4</a:t>
            </a:fld>
            <a:endParaRPr lang="en-US"/>
          </a:p>
        </p:txBody>
      </p:sp>
      <p:pic>
        <p:nvPicPr>
          <p:cNvPr id="8" name="Picture 7">
            <a:extLst>
              <a:ext uri="{FF2B5EF4-FFF2-40B4-BE49-F238E27FC236}">
                <a16:creationId xmlns:a16="http://schemas.microsoft.com/office/drawing/2014/main" id="{97202C85-8E6A-48BB-B03E-6C9CCA4E3968}"/>
              </a:ext>
            </a:extLst>
          </p:cNvPr>
          <p:cNvPicPr>
            <a:picLocks noChangeAspect="1"/>
          </p:cNvPicPr>
          <p:nvPr/>
        </p:nvPicPr>
        <p:blipFill>
          <a:blip r:embed="rId3"/>
          <a:stretch>
            <a:fillRect/>
          </a:stretch>
        </p:blipFill>
        <p:spPr>
          <a:xfrm>
            <a:off x="7753350" y="6135687"/>
            <a:ext cx="4438650" cy="714375"/>
          </a:xfrm>
          <a:prstGeom prst="rect">
            <a:avLst/>
          </a:prstGeom>
        </p:spPr>
      </p:pic>
    </p:spTree>
    <p:extLst>
      <p:ext uri="{BB962C8B-B14F-4D97-AF65-F5344CB8AC3E}">
        <p14:creationId xmlns:p14="http://schemas.microsoft.com/office/powerpoint/2010/main" val="346276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fayette controllerdispos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93" y="-2346487"/>
            <a:ext cx="13299347" cy="997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0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fayette controller disposals5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49" y="-2020013"/>
            <a:ext cx="12502497" cy="937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34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Rule of Records Management</a:t>
            </a:r>
          </a:p>
        </p:txBody>
      </p:sp>
      <p:sp>
        <p:nvSpPr>
          <p:cNvPr id="3" name="Content Placeholder 2"/>
          <p:cNvSpPr>
            <a:spLocks noGrp="1"/>
          </p:cNvSpPr>
          <p:nvPr>
            <p:ph idx="1"/>
          </p:nvPr>
        </p:nvSpPr>
        <p:spPr/>
        <p:txBody>
          <a:bodyPr/>
          <a:lstStyle/>
          <a:p>
            <a:r>
              <a:rPr lang="en-US" dirty="0"/>
              <a:t>Keep records </a:t>
            </a:r>
            <a:r>
              <a:rPr lang="en-US" b="1" dirty="0"/>
              <a:t>only as long as necessary </a:t>
            </a:r>
            <a:r>
              <a:rPr lang="en-US" dirty="0"/>
              <a:t>and then get rid of them</a:t>
            </a:r>
          </a:p>
          <a:p>
            <a:endParaRPr lang="en-US" dirty="0"/>
          </a:p>
          <a:p>
            <a:pPr marL="457200" lvl="1" indent="0">
              <a:buNone/>
            </a:pPr>
            <a:r>
              <a:rPr lang="en-US" dirty="0"/>
              <a:t>The longer records are kept, the greater cost and liability they pose to the agency</a:t>
            </a:r>
          </a:p>
        </p:txBody>
      </p:sp>
      <p:pic>
        <p:nvPicPr>
          <p:cNvPr id="4" name="Picture 3">
            <a:extLst>
              <a:ext uri="{FF2B5EF4-FFF2-40B4-BE49-F238E27FC236}">
                <a16:creationId xmlns:a16="http://schemas.microsoft.com/office/drawing/2014/main" id="{0A943AF8-DCF1-42CA-A284-1B74E23218EE}"/>
              </a:ext>
            </a:extLst>
          </p:cNvPr>
          <p:cNvPicPr>
            <a:picLocks noChangeAspect="1"/>
          </p:cNvPicPr>
          <p:nvPr/>
        </p:nvPicPr>
        <p:blipFill>
          <a:blip r:embed="rId3"/>
          <a:stretch>
            <a:fillRect/>
          </a:stretch>
        </p:blipFill>
        <p:spPr>
          <a:xfrm>
            <a:off x="7753350" y="6135687"/>
            <a:ext cx="4438650" cy="714375"/>
          </a:xfrm>
          <a:prstGeom prst="rect">
            <a:avLst/>
          </a:prstGeom>
        </p:spPr>
      </p:pic>
    </p:spTree>
    <p:extLst>
      <p:ext uri="{BB962C8B-B14F-4D97-AF65-F5344CB8AC3E}">
        <p14:creationId xmlns:p14="http://schemas.microsoft.com/office/powerpoint/2010/main" val="258602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fayette controller retains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44" y="-2634144"/>
            <a:ext cx="13008529" cy="975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00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WordArt 3"/>
          <p:cNvSpPr>
            <a:spLocks noChangeArrowheads="1" noChangeShapeType="1" noTextEdit="1"/>
          </p:cNvSpPr>
          <p:nvPr/>
        </p:nvSpPr>
        <p:spPr bwMode="auto">
          <a:xfrm>
            <a:off x="3505200" y="180976"/>
            <a:ext cx="5715000" cy="1419225"/>
          </a:xfrm>
          <a:prstGeom prst="rect">
            <a:avLst/>
          </a:prstGeom>
        </p:spPr>
        <p:txBody>
          <a:bodyPr wrap="none" fromWordArt="1">
            <a:prstTxWarp prst="textDoubleWave1">
              <a:avLst>
                <a:gd name="adj1" fmla="val 6500"/>
                <a:gd name="adj2" fmla="val 0"/>
              </a:avLst>
            </a:prstTxWarp>
          </a:bodyPr>
          <a:lstStyle/>
          <a:p>
            <a:pPr algn="ctr"/>
            <a:endParaRPr lang="en-US" sz="3600" kern="10" spc="-360" dirty="0">
              <a:ln w="12700">
                <a:solidFill>
                  <a:srgbClr val="000099"/>
                </a:solidFill>
                <a:miter lim="800000"/>
                <a:headEnd/>
                <a:tailEnd/>
              </a:ln>
              <a:solidFill>
                <a:srgbClr val="33CCFF"/>
              </a:solidFill>
            </a:endParaRPr>
          </a:p>
        </p:txBody>
      </p:sp>
      <p:sp>
        <p:nvSpPr>
          <p:cNvPr id="3" name="TextBox 2"/>
          <p:cNvSpPr txBox="1"/>
          <p:nvPr/>
        </p:nvSpPr>
        <p:spPr>
          <a:xfrm>
            <a:off x="2247900" y="564642"/>
            <a:ext cx="8229600" cy="769441"/>
          </a:xfrm>
          <a:prstGeom prst="rect">
            <a:avLst/>
          </a:prstGeom>
          <a:noFill/>
        </p:spPr>
        <p:txBody>
          <a:bodyPr wrap="square" rtlCol="0">
            <a:spAutoFit/>
          </a:bodyPr>
          <a:lstStyle/>
          <a:p>
            <a:pPr algn="ctr"/>
            <a:r>
              <a:rPr lang="en-US" sz="4400" dirty="0">
                <a:solidFill>
                  <a:schemeClr val="tx2"/>
                </a:solidFill>
              </a:rPr>
              <a:t>What is a Record?</a:t>
            </a:r>
          </a:p>
        </p:txBody>
      </p:sp>
      <p:pic>
        <p:nvPicPr>
          <p:cNvPr id="7" name="Picture 2" descr="C:\Users\jostahlman\AppData\Local\Microsoft\Windows\Temporary Internet Files\Content.IE5\QDV30170\question-mark-in-a-blue-circle-8959-lar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33600"/>
            <a:ext cx="3352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E1AFCEC-42F9-41DE-8F5A-7E229BA1B8C6}"/>
              </a:ext>
            </a:extLst>
          </p:cNvPr>
          <p:cNvPicPr>
            <a:picLocks noChangeAspect="1"/>
          </p:cNvPicPr>
          <p:nvPr/>
        </p:nvPicPr>
        <p:blipFill>
          <a:blip r:embed="rId4"/>
          <a:stretch>
            <a:fillRect/>
          </a:stretch>
        </p:blipFill>
        <p:spPr>
          <a:xfrm>
            <a:off x="7753350" y="6135687"/>
            <a:ext cx="4438650" cy="714375"/>
          </a:xfrm>
          <a:prstGeom prst="rect">
            <a:avLst/>
          </a:prstGeom>
        </p:spPr>
      </p:pic>
    </p:spTree>
    <p:extLst>
      <p:ext uri="{BB962C8B-B14F-4D97-AF65-F5344CB8AC3E}">
        <p14:creationId xmlns:p14="http://schemas.microsoft.com/office/powerpoint/2010/main" val="2882994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1251</Words>
  <Application>Microsoft Office PowerPoint</Application>
  <PresentationFormat>Widescreen</PresentationFormat>
  <Paragraphs>196</Paragraphs>
  <Slides>32</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GungsuhChe</vt:lpstr>
      <vt:lpstr>Agency FB</vt:lpstr>
      <vt:lpstr>Arial</vt:lpstr>
      <vt:lpstr>Arial Rounded MT Bold</vt:lpstr>
      <vt:lpstr>Calibri</vt:lpstr>
      <vt:lpstr>Calibri Light</vt:lpstr>
      <vt:lpstr>Century Schoolbook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First Rule of Records Management</vt:lpstr>
      <vt:lpstr>PowerPoint Presentation</vt:lpstr>
      <vt:lpstr>PowerPoint Presentation</vt:lpstr>
      <vt:lpstr>What is a Record?</vt:lpstr>
      <vt:lpstr>Non-Records but Still Subject to RTK</vt:lpstr>
      <vt:lpstr>Record Types</vt:lpstr>
      <vt:lpstr>PowerPoint Presentation</vt:lpstr>
      <vt:lpstr>PowerPoint Presentation</vt:lpstr>
      <vt:lpstr>Municipal Records Manual</vt:lpstr>
      <vt:lpstr>Records Disposal</vt:lpstr>
      <vt:lpstr>Records Disposal</vt:lpstr>
      <vt:lpstr>Sample Disposal Resolution</vt:lpstr>
      <vt:lpstr>Non-Liability of Records Officers</vt:lpstr>
      <vt:lpstr>PowerPoint Presentation</vt:lpstr>
      <vt:lpstr>PowerPoint Presentation</vt:lpstr>
      <vt:lpstr>Risks to Electronic Records</vt:lpstr>
      <vt:lpstr>Migrating/Backing Up Files</vt:lpstr>
      <vt:lpstr>PowerPoint Presentation</vt:lpstr>
      <vt:lpstr>PowerPoint Presentation</vt:lpstr>
      <vt:lpstr>Disclaimer!</vt:lpstr>
      <vt:lpstr>Records Made at Home are Still Public Records</vt:lpstr>
      <vt:lpstr>Keep Government Records Separate</vt:lpstr>
      <vt:lpstr>Email and Messaging</vt:lpstr>
      <vt:lpstr>Right to Know</vt:lpstr>
      <vt:lpstr>Records Security at 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Stump, Tyler</dc:creator>
  <cp:lastModifiedBy>DC, OOR Training</cp:lastModifiedBy>
  <cp:revision>4</cp:revision>
  <dcterms:created xsi:type="dcterms:W3CDTF">2019-10-23T20:35:40Z</dcterms:created>
  <dcterms:modified xsi:type="dcterms:W3CDTF">2020-08-19T13:35:08Z</dcterms:modified>
</cp:coreProperties>
</file>